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256" r:id="rId5"/>
  </p:sldIdLst>
  <p:sldSz cx="6858000" cy="9144000" type="screen4x3"/>
  <p:notesSz cx="6858000" cy="9144000"/>
  <p:defaultTextStyle>
    <a:defPPr rtl="0"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2160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5179"/>
    <a:srgbClr val="2B7A7C"/>
    <a:srgbClr val="3CA259"/>
    <a:srgbClr val="2D9C6F"/>
    <a:srgbClr val="55AB33"/>
    <a:srgbClr val="86B400"/>
    <a:srgbClr val="CEA400"/>
    <a:srgbClr val="E28D17"/>
    <a:srgbClr val="E75B2B"/>
    <a:srgbClr val="DF3A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C90BF2E-2E18-4ACE-96B7-DA048E708130}" v="24" dt="2024-09-10T14:48:36.3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897" autoAdjust="0"/>
    <p:restoredTop sz="94660"/>
  </p:normalViewPr>
  <p:slideViewPr>
    <p:cSldViewPr snapToGrid="0" showGuides="1">
      <p:cViewPr>
        <p:scale>
          <a:sx n="150" d="100"/>
          <a:sy n="150" d="100"/>
        </p:scale>
        <p:origin x="912" y="-994"/>
      </p:cViewPr>
      <p:guideLst>
        <p:guide pos="2160"/>
        <p:guide orient="horz"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 showGuides="1">
      <p:cViewPr varScale="1">
        <p:scale>
          <a:sx n="86" d="100"/>
          <a:sy n="86" d="100"/>
        </p:scale>
        <p:origin x="3012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G Helene" userId="S::helene.willig@edf.fr::2b5399fe-5100-4e50-aa03-e6313ede116b" providerId="AD" clId="Web-{9C90BF2E-2E18-4ACE-96B7-DA048E708130}"/>
    <pc:docChg chg="modSld">
      <pc:chgData name="WILLIG Helene" userId="S::helene.willig@edf.fr::2b5399fe-5100-4e50-aa03-e6313ede116b" providerId="AD" clId="Web-{9C90BF2E-2E18-4ACE-96B7-DA048E708130}" dt="2024-09-10T14:48:33.718" v="21" actId="20577"/>
      <pc:docMkLst>
        <pc:docMk/>
      </pc:docMkLst>
      <pc:sldChg chg="modSp">
        <pc:chgData name="WILLIG Helene" userId="S::helene.willig@edf.fr::2b5399fe-5100-4e50-aa03-e6313ede116b" providerId="AD" clId="Web-{9C90BF2E-2E18-4ACE-96B7-DA048E708130}" dt="2024-09-10T14:48:33.718" v="21" actId="20577"/>
        <pc:sldMkLst>
          <pc:docMk/>
          <pc:sldMk cId="160244010" sldId="256"/>
        </pc:sldMkLst>
        <pc:spChg chg="mod">
          <ac:chgData name="WILLIG Helene" userId="S::helene.willig@edf.fr::2b5399fe-5100-4e50-aa03-e6313ede116b" providerId="AD" clId="Web-{9C90BF2E-2E18-4ACE-96B7-DA048E708130}" dt="2024-09-10T14:48:17.811" v="3" actId="20577"/>
          <ac:spMkLst>
            <pc:docMk/>
            <pc:sldMk cId="160244010" sldId="256"/>
            <ac:spMk id="32" creationId="{014ADAF4-D76A-486A-BD20-92251BFE5E00}"/>
          </ac:spMkLst>
        </pc:spChg>
        <pc:spChg chg="mod">
          <ac:chgData name="WILLIG Helene" userId="S::helene.willig@edf.fr::2b5399fe-5100-4e50-aa03-e6313ede116b" providerId="AD" clId="Web-{9C90BF2E-2E18-4ACE-96B7-DA048E708130}" dt="2024-09-10T14:48:33.718" v="21" actId="20577"/>
          <ac:spMkLst>
            <pc:docMk/>
            <pc:sldMk cId="160244010" sldId="256"/>
            <ac:spMk id="42" creationId="{E6F0FC76-2379-43FD-ADED-5BE2CCDC59E1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>
            <a:extLst>
              <a:ext uri="{FF2B5EF4-FFF2-40B4-BE49-F238E27FC236}">
                <a16:creationId xmlns:a16="http://schemas.microsoft.com/office/drawing/2014/main" id="{E87E1F32-670E-42A1-BB79-BE7CF13D3D4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37952D9F-355D-4E4D-9520-4A19B294762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EB09240-3F1C-42CA-A7C9-D0B65D62D5AD}" type="datetime1">
              <a:rPr lang="fr-FR" smtClean="0"/>
              <a:t>10/09/2024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C1D824E-CABD-4018-B1C4-F54DF49C3C8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68D1F29-09CA-482E-8686-EEE88BB73D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869D12F-E8AC-48C0-8B1F-BD566648D8E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9465475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 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4125030-4606-4DC3-89B3-34B1C67BC955}" type="datetime1">
              <a:rPr lang="fr-FR" noProof="0" smtClean="0"/>
              <a:pPr/>
              <a:t>10/09/2024</a:t>
            </a:fld>
            <a:endParaRPr lang="fr-FR" noProof="0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fr-FR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8136092-2EDF-47BF-99B1-B87430F95B70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36030565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rtl="0"/>
            <a:fld id="{C8136092-2EDF-47BF-99B1-B87430F95B70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610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9" Type="http://schemas.openxmlformats.org/officeDocument/2006/relationships/image" Target="../media/image38.svg"/><Relationship Id="rId21" Type="http://schemas.openxmlformats.org/officeDocument/2006/relationships/image" Target="../media/image20.svg"/><Relationship Id="rId34" Type="http://schemas.openxmlformats.org/officeDocument/2006/relationships/image" Target="../media/image33.png"/><Relationship Id="rId42" Type="http://schemas.openxmlformats.org/officeDocument/2006/relationships/image" Target="../media/image41.pn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29" Type="http://schemas.openxmlformats.org/officeDocument/2006/relationships/image" Target="../media/image28.sv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37" Type="http://schemas.openxmlformats.org/officeDocument/2006/relationships/image" Target="../media/image36.svg"/><Relationship Id="rId40" Type="http://schemas.openxmlformats.org/officeDocument/2006/relationships/image" Target="../media/image39.png"/><Relationship Id="rId45" Type="http://schemas.openxmlformats.org/officeDocument/2006/relationships/image" Target="../media/image44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23" Type="http://schemas.openxmlformats.org/officeDocument/2006/relationships/image" Target="../media/image22.svg"/><Relationship Id="rId28" Type="http://schemas.openxmlformats.org/officeDocument/2006/relationships/image" Target="../media/image27.png"/><Relationship Id="rId36" Type="http://schemas.openxmlformats.org/officeDocument/2006/relationships/image" Target="../media/image35.pn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31" Type="http://schemas.openxmlformats.org/officeDocument/2006/relationships/image" Target="../media/image30.svg"/><Relationship Id="rId44" Type="http://schemas.openxmlformats.org/officeDocument/2006/relationships/image" Target="../media/image43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svg"/><Relationship Id="rId30" Type="http://schemas.openxmlformats.org/officeDocument/2006/relationships/image" Target="../media/image29.png"/><Relationship Id="rId35" Type="http://schemas.openxmlformats.org/officeDocument/2006/relationships/image" Target="../media/image34.svg"/><Relationship Id="rId43" Type="http://schemas.openxmlformats.org/officeDocument/2006/relationships/image" Target="../media/image42.svg"/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5" Type="http://schemas.openxmlformats.org/officeDocument/2006/relationships/image" Target="../media/image24.svg"/><Relationship Id="rId33" Type="http://schemas.openxmlformats.org/officeDocument/2006/relationships/image" Target="../media/image32.svg"/><Relationship Id="rId38" Type="http://schemas.openxmlformats.org/officeDocument/2006/relationships/image" Target="../media/image37.png"/><Relationship Id="rId20" Type="http://schemas.openxmlformats.org/officeDocument/2006/relationships/image" Target="../media/image19.png"/><Relationship Id="rId41" Type="http://schemas.openxmlformats.org/officeDocument/2006/relationships/image" Target="../media/image40.sv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e 12">
            <a:extLst>
              <a:ext uri="{FF2B5EF4-FFF2-40B4-BE49-F238E27FC236}">
                <a16:creationId xmlns:a16="http://schemas.microsoft.com/office/drawing/2014/main" id="{EF799AA8-8B5E-4CF5-9975-99FDD726FFD3}"/>
              </a:ext>
            </a:extLst>
          </p:cNvPr>
          <p:cNvGrpSpPr/>
          <p:nvPr userDrawn="1"/>
        </p:nvGrpSpPr>
        <p:grpSpPr>
          <a:xfrm>
            <a:off x="1999692" y="0"/>
            <a:ext cx="2858616" cy="9144000"/>
            <a:chOff x="2157768" y="0"/>
            <a:chExt cx="2858616" cy="9144000"/>
          </a:xfrm>
        </p:grpSpPr>
        <p:pic>
          <p:nvPicPr>
            <p:cNvPr id="3" name="Graphisme 2">
              <a:extLst>
                <a:ext uri="{FF2B5EF4-FFF2-40B4-BE49-F238E27FC236}">
                  <a16:creationId xmlns:a16="http://schemas.microsoft.com/office/drawing/2014/main" id="{4C5FBD76-8904-4E42-AE88-D512DA7052DA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157984" y="0"/>
              <a:ext cx="2858400" cy="2122490"/>
            </a:xfrm>
            <a:prstGeom prst="rect">
              <a:avLst/>
            </a:prstGeom>
          </p:spPr>
        </p:pic>
        <p:pic>
          <p:nvPicPr>
            <p:cNvPr id="4" name="Graphisme 3">
              <a:extLst>
                <a:ext uri="{FF2B5EF4-FFF2-40B4-BE49-F238E27FC236}">
                  <a16:creationId xmlns:a16="http://schemas.microsoft.com/office/drawing/2014/main" id="{AA3BC40D-C194-4EEE-8E69-4ED4ECFDEBE8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57984" y="1992793"/>
              <a:ext cx="2858400" cy="1598400"/>
            </a:xfrm>
            <a:prstGeom prst="rect">
              <a:avLst/>
            </a:prstGeom>
          </p:spPr>
        </p:pic>
        <p:pic>
          <p:nvPicPr>
            <p:cNvPr id="6" name="Graphisme 5">
              <a:extLst>
                <a:ext uri="{FF2B5EF4-FFF2-40B4-BE49-F238E27FC236}">
                  <a16:creationId xmlns:a16="http://schemas.microsoft.com/office/drawing/2014/main" id="{CD689866-F1C0-4715-81BF-9196A55EDE91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57768" y="3434239"/>
              <a:ext cx="2854286" cy="1598400"/>
            </a:xfrm>
            <a:prstGeom prst="rect">
              <a:avLst/>
            </a:prstGeom>
          </p:spPr>
        </p:pic>
        <p:pic>
          <p:nvPicPr>
            <p:cNvPr id="61" name="Graphisme 60">
              <a:extLst>
                <a:ext uri="{FF2B5EF4-FFF2-40B4-BE49-F238E27FC236}">
                  <a16:creationId xmlns:a16="http://schemas.microsoft.com/office/drawing/2014/main" id="{DF44A126-1FEE-452F-85E5-3E973F14245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57984" y="4873949"/>
              <a:ext cx="2854286" cy="1598400"/>
            </a:xfrm>
            <a:prstGeom prst="rect">
              <a:avLst/>
            </a:prstGeom>
          </p:spPr>
        </p:pic>
        <p:pic>
          <p:nvPicPr>
            <p:cNvPr id="62" name="Graphisme 61">
              <a:extLst>
                <a:ext uri="{FF2B5EF4-FFF2-40B4-BE49-F238E27FC236}">
                  <a16:creationId xmlns:a16="http://schemas.microsoft.com/office/drawing/2014/main" id="{9F5B1665-7823-4B65-9CA6-373B04C106C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158200" y="6316234"/>
              <a:ext cx="2854286" cy="1598400"/>
            </a:xfrm>
            <a:prstGeom prst="rect">
              <a:avLst/>
            </a:prstGeom>
          </p:spPr>
        </p:pic>
        <p:pic>
          <p:nvPicPr>
            <p:cNvPr id="11" name="Graphisme 10">
              <a:extLst>
                <a:ext uri="{FF2B5EF4-FFF2-40B4-BE49-F238E27FC236}">
                  <a16:creationId xmlns:a16="http://schemas.microsoft.com/office/drawing/2014/main" id="{6516D51E-C5EF-493C-A49F-FA5A03131D58}"/>
                </a:ext>
              </a:extLst>
            </p:cNvPr>
            <p:cNvPicPr preferRelativeResize="0">
              <a:picLocks/>
            </p:cNvPicPr>
            <p:nvPr userDrawn="1"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3428568" y="7830000"/>
              <a:ext cx="1587600" cy="1314000"/>
            </a:xfrm>
            <a:prstGeom prst="rect">
              <a:avLst/>
            </a:prstGeom>
          </p:spPr>
        </p:pic>
      </p:grpSp>
      <p:pic>
        <p:nvPicPr>
          <p:cNvPr id="15" name="Graphisme 14">
            <a:extLst>
              <a:ext uri="{FF2B5EF4-FFF2-40B4-BE49-F238E27FC236}">
                <a16:creationId xmlns:a16="http://schemas.microsoft.com/office/drawing/2014/main" id="{F6C46E00-3822-4C50-9645-1D8C321873EB}"/>
              </a:ext>
            </a:extLst>
          </p:cNvPr>
          <p:cNvPicPr preferRelativeResize="0">
            <a:picLocks/>
          </p:cNvPicPr>
          <p:nvPr userDrawn="1"/>
        </p:nvPicPr>
        <p:blipFill>
          <a:blip r:embed="rId8">
            <a:extLs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2048635" y="-1"/>
            <a:ext cx="2757600" cy="2061999"/>
          </a:xfrm>
          <a:prstGeom prst="rect">
            <a:avLst/>
          </a:prstGeom>
        </p:spPr>
      </p:pic>
      <p:pic>
        <p:nvPicPr>
          <p:cNvPr id="23" name="Graphisme 22">
            <a:extLst>
              <a:ext uri="{FF2B5EF4-FFF2-40B4-BE49-F238E27FC236}">
                <a16:creationId xmlns:a16="http://schemas.microsoft.com/office/drawing/2014/main" id="{806B0370-83C6-482C-A9C3-4659AB1E3CF0}"/>
              </a:ext>
            </a:extLst>
          </p:cNvPr>
          <p:cNvPicPr preferRelativeResize="0">
            <a:picLocks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2048635" y="2036065"/>
            <a:ext cx="2757600" cy="1498569"/>
          </a:xfrm>
          <a:prstGeom prst="rect">
            <a:avLst/>
          </a:prstGeom>
        </p:spPr>
      </p:pic>
      <p:pic>
        <p:nvPicPr>
          <p:cNvPr id="35" name="Graphisme 34">
            <a:extLst>
              <a:ext uri="{FF2B5EF4-FFF2-40B4-BE49-F238E27FC236}">
                <a16:creationId xmlns:a16="http://schemas.microsoft.com/office/drawing/2014/main" id="{BC672D68-3DAD-4B79-95BD-57D7C75F60A1}"/>
              </a:ext>
            </a:extLst>
          </p:cNvPr>
          <p:cNvPicPr preferRelativeResize="0">
            <a:picLocks/>
          </p:cNvPicPr>
          <p:nvPr userDrawn="1"/>
        </p:nvPicPr>
        <p:blipFill>
          <a:blip r:embed="rId12">
            <a:extLs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2048635" y="3477556"/>
            <a:ext cx="2757600" cy="1497600"/>
          </a:xfrm>
          <a:prstGeom prst="rect">
            <a:avLst/>
          </a:prstGeom>
        </p:spPr>
      </p:pic>
      <p:pic>
        <p:nvPicPr>
          <p:cNvPr id="58" name="Graphisme 57">
            <a:extLst>
              <a:ext uri="{FF2B5EF4-FFF2-40B4-BE49-F238E27FC236}">
                <a16:creationId xmlns:a16="http://schemas.microsoft.com/office/drawing/2014/main" id="{B8180608-A80A-409D-B02A-35C4F9DB1EC4}"/>
              </a:ext>
            </a:extLst>
          </p:cNvPr>
          <p:cNvPicPr preferRelativeResize="0">
            <a:picLocks/>
          </p:cNvPicPr>
          <p:nvPr userDrawn="1"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tretch>
            <a:fillRect/>
          </a:stretch>
        </p:blipFill>
        <p:spPr>
          <a:xfrm>
            <a:off x="2048635" y="4915656"/>
            <a:ext cx="2757600" cy="1497600"/>
          </a:xfrm>
          <a:prstGeom prst="rect">
            <a:avLst/>
          </a:prstGeom>
        </p:spPr>
      </p:pic>
      <p:pic>
        <p:nvPicPr>
          <p:cNvPr id="71" name="Graphisme 70">
            <a:extLst>
              <a:ext uri="{FF2B5EF4-FFF2-40B4-BE49-F238E27FC236}">
                <a16:creationId xmlns:a16="http://schemas.microsoft.com/office/drawing/2014/main" id="{0FF81C97-DE5D-4DFC-83AA-6F65EC3EB8F1}"/>
              </a:ext>
            </a:extLst>
          </p:cNvPr>
          <p:cNvPicPr preferRelativeResize="0">
            <a:picLocks/>
          </p:cNvPicPr>
          <p:nvPr userDrawn="1"/>
        </p:nvPicPr>
        <p:blipFill>
          <a:blip r:embed="rId16">
            <a:extLs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2048635" y="6365084"/>
            <a:ext cx="2757600" cy="1497600"/>
          </a:xfrm>
          <a:prstGeom prst="rect">
            <a:avLst/>
          </a:prstGeom>
        </p:spPr>
      </p:pic>
      <p:pic>
        <p:nvPicPr>
          <p:cNvPr id="90" name="Graphisme 89">
            <a:extLst>
              <a:ext uri="{FF2B5EF4-FFF2-40B4-BE49-F238E27FC236}">
                <a16:creationId xmlns:a16="http://schemas.microsoft.com/office/drawing/2014/main" id="{C1A8DC0F-B0F0-4E15-9642-9FC080079EC4}"/>
              </a:ext>
            </a:extLst>
          </p:cNvPr>
          <p:cNvPicPr>
            <a:picLocks noChangeAspect="1"/>
          </p:cNvPicPr>
          <p:nvPr userDrawn="1"/>
        </p:nvPicPr>
        <p:blipFill>
          <a:blip r:embed="rId18">
            <a:extLst>
              <a:ext uri="{96DAC541-7B7A-43D3-8B79-37D633B846F1}">
                <asvg:svgBlip xmlns:asvg="http://schemas.microsoft.com/office/drawing/2016/SVG/main" r:embed="rId19"/>
              </a:ext>
            </a:extLst>
          </a:blip>
          <a:stretch>
            <a:fillRect/>
          </a:stretch>
        </p:blipFill>
        <p:spPr>
          <a:xfrm>
            <a:off x="3320892" y="7829986"/>
            <a:ext cx="1486800" cy="1308892"/>
          </a:xfrm>
          <a:prstGeom prst="rect">
            <a:avLst/>
          </a:prstGeom>
        </p:spPr>
      </p:pic>
      <p:sp>
        <p:nvSpPr>
          <p:cNvPr id="96" name="Espace réservé d’image 73">
            <a:extLst>
              <a:ext uri="{FF2B5EF4-FFF2-40B4-BE49-F238E27FC236}">
                <a16:creationId xmlns:a16="http://schemas.microsoft.com/office/drawing/2014/main" id="{F2FA5F01-5003-4089-BB04-B5F22F240915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2425631" y="918966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98" name="Espace réservé d’image 73">
            <a:extLst>
              <a:ext uri="{FF2B5EF4-FFF2-40B4-BE49-F238E27FC236}">
                <a16:creationId xmlns:a16="http://schemas.microsoft.com/office/drawing/2014/main" id="{8ADA19E5-32D4-4E60-A2D3-18859AF0950E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2425631" y="2388325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sp>
        <p:nvSpPr>
          <p:cNvPr id="102" name="Espace réservé d’image 73">
            <a:extLst>
              <a:ext uri="{FF2B5EF4-FFF2-40B4-BE49-F238E27FC236}">
                <a16:creationId xmlns:a16="http://schemas.microsoft.com/office/drawing/2014/main" id="{ECB2E69E-31AD-4FD8-9097-58BA78C1FD4A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2425631" y="3831752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sp>
        <p:nvSpPr>
          <p:cNvPr id="106" name="Espace réservé d’image 73">
            <a:extLst>
              <a:ext uri="{FF2B5EF4-FFF2-40B4-BE49-F238E27FC236}">
                <a16:creationId xmlns:a16="http://schemas.microsoft.com/office/drawing/2014/main" id="{01AFF473-1ADB-4A01-A1C6-CD802CBB0E8A}"/>
              </a:ext>
            </a:extLst>
          </p:cNvPr>
          <p:cNvSpPr>
            <a:spLocks noGrp="1"/>
          </p:cNvSpPr>
          <p:nvPr>
            <p:ph type="pic" sz="quarter" idx="25"/>
          </p:nvPr>
        </p:nvSpPr>
        <p:spPr>
          <a:xfrm>
            <a:off x="2425631" y="5275179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10" name="Espace réservé d’image 73">
            <a:extLst>
              <a:ext uri="{FF2B5EF4-FFF2-40B4-BE49-F238E27FC236}">
                <a16:creationId xmlns:a16="http://schemas.microsoft.com/office/drawing/2014/main" id="{67025B7D-364F-4E77-84EE-93E1C3B8D9C1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>
          <a:xfrm>
            <a:off x="2425631" y="6709383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pic>
        <p:nvPicPr>
          <p:cNvPr id="113" name="Graphisme 112">
            <a:extLst>
              <a:ext uri="{FF2B5EF4-FFF2-40B4-BE49-F238E27FC236}">
                <a16:creationId xmlns:a16="http://schemas.microsoft.com/office/drawing/2014/main" id="{2C85FBDC-70FA-43E1-8F6D-59CCDB9A3E81}"/>
              </a:ext>
            </a:extLst>
          </p:cNvPr>
          <p:cNvPicPr preferRelativeResize="0">
            <a:picLocks/>
          </p:cNvPicPr>
          <p:nvPr userDrawn="1"/>
        </p:nvPicPr>
        <p:blipFill>
          <a:blip r:embed="rId20">
            <a:extLs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1681048" y="1249835"/>
            <a:ext cx="378000" cy="144000"/>
          </a:xfrm>
          <a:prstGeom prst="rect">
            <a:avLst/>
          </a:prstGeom>
        </p:spPr>
      </p:pic>
      <p:pic>
        <p:nvPicPr>
          <p:cNvPr id="114" name="Graphisme 113">
            <a:extLst>
              <a:ext uri="{FF2B5EF4-FFF2-40B4-BE49-F238E27FC236}">
                <a16:creationId xmlns:a16="http://schemas.microsoft.com/office/drawing/2014/main" id="{AF1D5EFC-2A9F-40F0-84DE-9F12D7582A4A}"/>
              </a:ext>
            </a:extLst>
          </p:cNvPr>
          <p:cNvPicPr preferRelativeResize="0">
            <a:picLocks/>
          </p:cNvPicPr>
          <p:nvPr userDrawn="1"/>
        </p:nvPicPr>
        <p:blipFill>
          <a:blip r:embed="rId22">
            <a:extLst>
              <a:ext uri="{96DAC541-7B7A-43D3-8B79-37D633B846F1}">
                <asvg:svgBlip xmlns:asvg="http://schemas.microsoft.com/office/drawing/2016/SVG/main" r:embed="rId23"/>
              </a:ext>
            </a:extLst>
          </a:blip>
          <a:stretch>
            <a:fillRect/>
          </a:stretch>
        </p:blipFill>
        <p:spPr>
          <a:xfrm>
            <a:off x="1681048" y="2698235"/>
            <a:ext cx="378000" cy="144000"/>
          </a:xfrm>
          <a:prstGeom prst="rect">
            <a:avLst/>
          </a:prstGeom>
        </p:spPr>
      </p:pic>
      <p:pic>
        <p:nvPicPr>
          <p:cNvPr id="115" name="Graphisme 114">
            <a:extLst>
              <a:ext uri="{FF2B5EF4-FFF2-40B4-BE49-F238E27FC236}">
                <a16:creationId xmlns:a16="http://schemas.microsoft.com/office/drawing/2014/main" id="{9BEC8EDD-AC8F-4413-8861-0EAAC6143EBF}"/>
              </a:ext>
            </a:extLst>
          </p:cNvPr>
          <p:cNvPicPr preferRelativeResize="0">
            <a:picLocks/>
          </p:cNvPicPr>
          <p:nvPr userDrawn="1"/>
        </p:nvPicPr>
        <p:blipFill>
          <a:blip r:embed="rId24">
            <a:extLst>
              <a:ext uri="{96DAC541-7B7A-43D3-8B79-37D633B846F1}">
                <asvg:svgBlip xmlns:asvg="http://schemas.microsoft.com/office/drawing/2016/SVG/main" r:embed="rId25"/>
              </a:ext>
            </a:extLst>
          </a:blip>
          <a:stretch>
            <a:fillRect/>
          </a:stretch>
        </p:blipFill>
        <p:spPr>
          <a:xfrm>
            <a:off x="1681048" y="4146635"/>
            <a:ext cx="378000" cy="144000"/>
          </a:xfrm>
          <a:prstGeom prst="rect">
            <a:avLst/>
          </a:prstGeom>
        </p:spPr>
      </p:pic>
      <p:pic>
        <p:nvPicPr>
          <p:cNvPr id="116" name="Graphisme 115">
            <a:extLst>
              <a:ext uri="{FF2B5EF4-FFF2-40B4-BE49-F238E27FC236}">
                <a16:creationId xmlns:a16="http://schemas.microsoft.com/office/drawing/2014/main" id="{65B8B11A-6D5B-4222-A3FA-9C529A333AB0}"/>
              </a:ext>
            </a:extLst>
          </p:cNvPr>
          <p:cNvPicPr preferRelativeResize="0">
            <a:picLocks/>
          </p:cNvPicPr>
          <p:nvPr userDrawn="1"/>
        </p:nvPicPr>
        <p:blipFill>
          <a:blip r:embed="rId26">
            <a:extLst>
              <a:ext uri="{96DAC541-7B7A-43D3-8B79-37D633B846F1}">
                <asvg:svgBlip xmlns:asvg="http://schemas.microsoft.com/office/drawing/2016/SVG/main" r:embed="rId27"/>
              </a:ext>
            </a:extLst>
          </a:blip>
          <a:stretch>
            <a:fillRect/>
          </a:stretch>
        </p:blipFill>
        <p:spPr>
          <a:xfrm>
            <a:off x="1681048" y="5595035"/>
            <a:ext cx="378000" cy="144000"/>
          </a:xfrm>
          <a:prstGeom prst="rect">
            <a:avLst/>
          </a:prstGeom>
        </p:spPr>
      </p:pic>
      <p:pic>
        <p:nvPicPr>
          <p:cNvPr id="117" name="Graphisme 116">
            <a:extLst>
              <a:ext uri="{FF2B5EF4-FFF2-40B4-BE49-F238E27FC236}">
                <a16:creationId xmlns:a16="http://schemas.microsoft.com/office/drawing/2014/main" id="{DEF1451D-B6A1-4704-A941-E48FA3914715}"/>
              </a:ext>
            </a:extLst>
          </p:cNvPr>
          <p:cNvPicPr preferRelativeResize="0">
            <a:picLocks/>
          </p:cNvPicPr>
          <p:nvPr userDrawn="1"/>
        </p:nvPicPr>
        <p:blipFill>
          <a:blip r:embed="rId28">
            <a:extLst>
              <a:ext uri="{96DAC541-7B7A-43D3-8B79-37D633B846F1}">
                <asvg:svgBlip xmlns:asvg="http://schemas.microsoft.com/office/drawing/2016/SVG/main" r:embed="rId29"/>
              </a:ext>
            </a:extLst>
          </a:blip>
          <a:stretch>
            <a:fillRect/>
          </a:stretch>
        </p:blipFill>
        <p:spPr>
          <a:xfrm>
            <a:off x="1681048" y="7043434"/>
            <a:ext cx="378000" cy="144000"/>
          </a:xfrm>
          <a:prstGeom prst="rect">
            <a:avLst/>
          </a:prstGeom>
        </p:spPr>
      </p:pic>
      <p:sp>
        <p:nvSpPr>
          <p:cNvPr id="124" name="Titre 123">
            <a:extLst>
              <a:ext uri="{FF2B5EF4-FFF2-40B4-BE49-F238E27FC236}">
                <a16:creationId xmlns:a16="http://schemas.microsoft.com/office/drawing/2014/main" id="{B3407580-EBB8-4AA5-B546-D1F3744C9C7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245313" y="267973"/>
            <a:ext cx="2260112" cy="920153"/>
          </a:xfrm>
        </p:spPr>
        <p:txBody>
          <a:bodyPr lIns="0" tIns="0" rIns="0" bIns="0" rtlCol="0">
            <a:noAutofit/>
          </a:bodyPr>
          <a:lstStyle>
            <a:lvl1pPr algn="r">
              <a:defRPr sz="3100" b="1"/>
            </a:lvl1pPr>
          </a:lstStyle>
          <a:p>
            <a:pPr rtl="0"/>
            <a:r>
              <a:rPr lang="fr-FR" noProof="0"/>
              <a:t>PRODUIT</a:t>
            </a:r>
            <a:br>
              <a:rPr lang="fr-FR" noProof="0"/>
            </a:br>
            <a:r>
              <a:rPr lang="fr-FR" noProof="0"/>
              <a:t>FEUILLE DE ROUTE</a:t>
            </a:r>
          </a:p>
        </p:txBody>
      </p:sp>
      <p:sp>
        <p:nvSpPr>
          <p:cNvPr id="126" name="Espace réservé du texte 125">
            <a:extLst>
              <a:ext uri="{FF2B5EF4-FFF2-40B4-BE49-F238E27FC236}">
                <a16:creationId xmlns:a16="http://schemas.microsoft.com/office/drawing/2014/main" id="{61E9C073-FC12-4172-943F-F20E258E6088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67711" y="1895661"/>
            <a:ext cx="914400" cy="30410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27" name="Espace réservé du texte 125">
            <a:extLst>
              <a:ext uri="{FF2B5EF4-FFF2-40B4-BE49-F238E27FC236}">
                <a16:creationId xmlns:a16="http://schemas.microsoft.com/office/drawing/2014/main" id="{0C7C304C-05C9-4DB2-B0B0-74D44D8D141A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>
          <a:xfrm>
            <a:off x="5170254" y="2204148"/>
            <a:ext cx="1407768" cy="638087"/>
          </a:xfrm>
        </p:spPr>
        <p:txBody>
          <a:bodyPr rtlCol="0">
            <a:noAutofit/>
          </a:bodyPr>
          <a:lstStyle>
            <a:lvl1pPr marL="0" indent="0" algn="l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29" name="Espace réservé du texte 125">
            <a:extLst>
              <a:ext uri="{FF2B5EF4-FFF2-40B4-BE49-F238E27FC236}">
                <a16:creationId xmlns:a16="http://schemas.microsoft.com/office/drawing/2014/main" id="{F57246CD-9926-4879-B191-79E7A54314AA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5167711" y="3343572"/>
            <a:ext cx="914400" cy="30410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30" name="Espace réservé du texte 125">
            <a:extLst>
              <a:ext uri="{FF2B5EF4-FFF2-40B4-BE49-F238E27FC236}">
                <a16:creationId xmlns:a16="http://schemas.microsoft.com/office/drawing/2014/main" id="{9936E90E-F2B3-4E38-B811-25ED33DA3A95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5170254" y="3652059"/>
            <a:ext cx="1407768" cy="638087"/>
          </a:xfrm>
        </p:spPr>
        <p:txBody>
          <a:bodyPr rtlCol="0">
            <a:noAutofit/>
          </a:bodyPr>
          <a:lstStyle>
            <a:lvl1pPr marL="0" indent="0" algn="l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1" name="Espace réservé du texte 125">
            <a:extLst>
              <a:ext uri="{FF2B5EF4-FFF2-40B4-BE49-F238E27FC236}">
                <a16:creationId xmlns:a16="http://schemas.microsoft.com/office/drawing/2014/main" id="{09319DEE-EC4D-4A76-B160-394553CFA6C2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5167711" y="4791483"/>
            <a:ext cx="914400" cy="30410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32" name="Espace réservé du texte 125">
            <a:extLst>
              <a:ext uri="{FF2B5EF4-FFF2-40B4-BE49-F238E27FC236}">
                <a16:creationId xmlns:a16="http://schemas.microsoft.com/office/drawing/2014/main" id="{1FD9D20E-0961-46BE-87E2-F9C4F76B60C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170254" y="5099970"/>
            <a:ext cx="1407768" cy="638087"/>
          </a:xfrm>
        </p:spPr>
        <p:txBody>
          <a:bodyPr rtlCol="0">
            <a:noAutofit/>
          </a:bodyPr>
          <a:lstStyle>
            <a:lvl1pPr marL="0" indent="0" algn="l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3" name="Espace réservé du texte 125">
            <a:extLst>
              <a:ext uri="{FF2B5EF4-FFF2-40B4-BE49-F238E27FC236}">
                <a16:creationId xmlns:a16="http://schemas.microsoft.com/office/drawing/2014/main" id="{43063DE6-06A7-4B93-A9B1-56B792F46218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5167711" y="6239394"/>
            <a:ext cx="914400" cy="30410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34" name="Espace réservé du texte 125">
            <a:extLst>
              <a:ext uri="{FF2B5EF4-FFF2-40B4-BE49-F238E27FC236}">
                <a16:creationId xmlns:a16="http://schemas.microsoft.com/office/drawing/2014/main" id="{CC35E657-25FD-4CFB-93D1-5D8FDFD4205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170254" y="6547881"/>
            <a:ext cx="1407768" cy="638087"/>
          </a:xfrm>
        </p:spPr>
        <p:txBody>
          <a:bodyPr rtlCol="0">
            <a:noAutofit/>
          </a:bodyPr>
          <a:lstStyle>
            <a:lvl1pPr marL="0" indent="0" algn="l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5" name="Espace réservé du texte 125">
            <a:extLst>
              <a:ext uri="{FF2B5EF4-FFF2-40B4-BE49-F238E27FC236}">
                <a16:creationId xmlns:a16="http://schemas.microsoft.com/office/drawing/2014/main" id="{D4A639A1-4C42-4815-9CE3-2E8328F3658D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5167711" y="7687306"/>
            <a:ext cx="914400" cy="30410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36" name="Espace réservé du texte 125">
            <a:extLst>
              <a:ext uri="{FF2B5EF4-FFF2-40B4-BE49-F238E27FC236}">
                <a16:creationId xmlns:a16="http://schemas.microsoft.com/office/drawing/2014/main" id="{B3269007-346F-4FD2-B1DF-C0ABF16C69E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70254" y="7995793"/>
            <a:ext cx="1407768" cy="638087"/>
          </a:xfrm>
        </p:spPr>
        <p:txBody>
          <a:bodyPr rtlCol="0">
            <a:noAutofit/>
          </a:bodyPr>
          <a:lstStyle>
            <a:lvl1pPr marL="0" indent="0" algn="l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7" name="Espace réservé du texte 125">
            <a:extLst>
              <a:ext uri="{FF2B5EF4-FFF2-40B4-BE49-F238E27FC236}">
                <a16:creationId xmlns:a16="http://schemas.microsoft.com/office/drawing/2014/main" id="{2DD4B9A1-260C-47E9-85AF-839662A27B09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77302" y="1175082"/>
            <a:ext cx="914400" cy="304102"/>
          </a:xfrm>
        </p:spPr>
        <p:txBody>
          <a:bodyPr rtlCol="0">
            <a:no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38" name="Espace réservé du texte 125">
            <a:extLst>
              <a:ext uri="{FF2B5EF4-FFF2-40B4-BE49-F238E27FC236}">
                <a16:creationId xmlns:a16="http://schemas.microsoft.com/office/drawing/2014/main" id="{1DDF711E-F1E1-4741-BED9-423C39E062A1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283934" y="1479193"/>
            <a:ext cx="1407768" cy="638087"/>
          </a:xfrm>
        </p:spPr>
        <p:txBody>
          <a:bodyPr rtlCol="0">
            <a:noAutofit/>
          </a:bodyPr>
          <a:lstStyle>
            <a:lvl1pPr marL="0" indent="0" algn="r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39" name="Espace réservé du texte 125">
            <a:extLst>
              <a:ext uri="{FF2B5EF4-FFF2-40B4-BE49-F238E27FC236}">
                <a16:creationId xmlns:a16="http://schemas.microsoft.com/office/drawing/2014/main" id="{77BB882E-219A-476E-8B3E-23001520D76E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777302" y="2627477"/>
            <a:ext cx="914400" cy="304102"/>
          </a:xfrm>
        </p:spPr>
        <p:txBody>
          <a:bodyPr rtlCol="0">
            <a:no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40" name="Espace réservé du texte 125">
            <a:extLst>
              <a:ext uri="{FF2B5EF4-FFF2-40B4-BE49-F238E27FC236}">
                <a16:creationId xmlns:a16="http://schemas.microsoft.com/office/drawing/2014/main" id="{89DFFD7A-9DD2-44B5-99C2-25902B38282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283934" y="2931588"/>
            <a:ext cx="1407768" cy="638087"/>
          </a:xfrm>
        </p:spPr>
        <p:txBody>
          <a:bodyPr rtlCol="0">
            <a:noAutofit/>
          </a:bodyPr>
          <a:lstStyle>
            <a:lvl1pPr marL="0" indent="0" algn="r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41" name="Espace réservé du texte 125">
            <a:extLst>
              <a:ext uri="{FF2B5EF4-FFF2-40B4-BE49-F238E27FC236}">
                <a16:creationId xmlns:a16="http://schemas.microsoft.com/office/drawing/2014/main" id="{F30C0AAF-6652-4351-8462-0E29AB699244}"/>
              </a:ext>
            </a:extLst>
          </p:cNvPr>
          <p:cNvSpPr>
            <a:spLocks noGrp="1"/>
          </p:cNvSpPr>
          <p:nvPr>
            <p:ph type="body" sz="quarter" idx="43" hasCustomPrompt="1"/>
          </p:nvPr>
        </p:nvSpPr>
        <p:spPr>
          <a:xfrm>
            <a:off x="777302" y="4079872"/>
            <a:ext cx="914400" cy="304102"/>
          </a:xfrm>
        </p:spPr>
        <p:txBody>
          <a:bodyPr rtlCol="0">
            <a:no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42" name="Espace réservé du texte 125">
            <a:extLst>
              <a:ext uri="{FF2B5EF4-FFF2-40B4-BE49-F238E27FC236}">
                <a16:creationId xmlns:a16="http://schemas.microsoft.com/office/drawing/2014/main" id="{CD8B9314-7C43-4A64-BE27-81EC4D690E96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283934" y="4383983"/>
            <a:ext cx="1407768" cy="638087"/>
          </a:xfrm>
        </p:spPr>
        <p:txBody>
          <a:bodyPr rtlCol="0">
            <a:noAutofit/>
          </a:bodyPr>
          <a:lstStyle>
            <a:lvl1pPr marL="0" indent="0" algn="r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43" name="Espace réservé du texte 125">
            <a:extLst>
              <a:ext uri="{FF2B5EF4-FFF2-40B4-BE49-F238E27FC236}">
                <a16:creationId xmlns:a16="http://schemas.microsoft.com/office/drawing/2014/main" id="{76C8DAF6-BCAA-4A6A-8584-CBACCC55D4A9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777302" y="5532268"/>
            <a:ext cx="914400" cy="304102"/>
          </a:xfrm>
        </p:spPr>
        <p:txBody>
          <a:bodyPr rtlCol="0">
            <a:no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44" name="Espace réservé du texte 125">
            <a:extLst>
              <a:ext uri="{FF2B5EF4-FFF2-40B4-BE49-F238E27FC236}">
                <a16:creationId xmlns:a16="http://schemas.microsoft.com/office/drawing/2014/main" id="{67BC4A97-C4FB-421D-94A4-6782498E5DBE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283934" y="5836379"/>
            <a:ext cx="1407768" cy="638087"/>
          </a:xfrm>
        </p:spPr>
        <p:txBody>
          <a:bodyPr rtlCol="0">
            <a:noAutofit/>
          </a:bodyPr>
          <a:lstStyle>
            <a:lvl1pPr marL="0" indent="0" algn="r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45" name="Espace réservé du texte 125">
            <a:extLst>
              <a:ext uri="{FF2B5EF4-FFF2-40B4-BE49-F238E27FC236}">
                <a16:creationId xmlns:a16="http://schemas.microsoft.com/office/drawing/2014/main" id="{0E9F45AE-C3A2-491A-B767-3DDAD7726AFE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77302" y="6984664"/>
            <a:ext cx="914400" cy="304102"/>
          </a:xfrm>
        </p:spPr>
        <p:txBody>
          <a:bodyPr rtlCol="0">
            <a:noAutofit/>
          </a:bodyPr>
          <a:lstStyle>
            <a:lvl1pPr marL="0" indent="0" algn="r">
              <a:buNone/>
              <a:defRPr sz="18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</a:p>
        </p:txBody>
      </p:sp>
      <p:sp>
        <p:nvSpPr>
          <p:cNvPr id="146" name="Espace réservé du texte 125">
            <a:extLst>
              <a:ext uri="{FF2B5EF4-FFF2-40B4-BE49-F238E27FC236}">
                <a16:creationId xmlns:a16="http://schemas.microsoft.com/office/drawing/2014/main" id="{C6C593EB-C5A3-477B-AF33-06A1FC9C2D5A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283934" y="7288775"/>
            <a:ext cx="1407768" cy="638087"/>
          </a:xfrm>
        </p:spPr>
        <p:txBody>
          <a:bodyPr rtlCol="0">
            <a:noAutofit/>
          </a:bodyPr>
          <a:lstStyle>
            <a:lvl1pPr marL="0" indent="0" algn="r">
              <a:buNone/>
              <a:defRPr sz="800" b="0">
                <a:solidFill>
                  <a:schemeClr val="tx2"/>
                </a:solidFill>
                <a:latin typeface="+mn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48" name="Espace réservé du texte 125">
            <a:extLst>
              <a:ext uri="{FF2B5EF4-FFF2-40B4-BE49-F238E27FC236}">
                <a16:creationId xmlns:a16="http://schemas.microsoft.com/office/drawing/2014/main" id="{1BAD5442-3EEA-4CC9-8722-EE38EFAB42A4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284434" y="7976772"/>
            <a:ext cx="1407768" cy="827894"/>
          </a:xfrm>
        </p:spPr>
        <p:txBody>
          <a:bodyPr rtlCol="0">
            <a:noAutofit/>
          </a:bodyPr>
          <a:lstStyle>
            <a:lvl1pPr marL="0" indent="0" algn="l">
              <a:buNone/>
              <a:defRPr sz="3100" b="1">
                <a:latin typeface="+mj-lt"/>
              </a:defRPr>
            </a:lvl1pPr>
            <a:lvl2pPr>
              <a:defRPr sz="1800" b="1">
                <a:latin typeface="+mj-lt"/>
              </a:defRPr>
            </a:lvl2pPr>
            <a:lvl3pPr>
              <a:defRPr sz="1800" b="1">
                <a:latin typeface="+mj-lt"/>
              </a:defRPr>
            </a:lvl3pPr>
            <a:lvl4pPr>
              <a:defRPr sz="1800" b="1">
                <a:latin typeface="+mj-lt"/>
              </a:defRPr>
            </a:lvl4pPr>
            <a:lvl5pPr>
              <a:defRPr sz="1800" b="1">
                <a:latin typeface="+mj-lt"/>
              </a:defRPr>
            </a:lvl5pPr>
          </a:lstStyle>
          <a:p>
            <a:pPr lvl="0" rtl="0"/>
            <a:r>
              <a:rPr lang="fr-FR" noProof="0"/>
              <a:t>20XX</a:t>
            </a:r>
            <a:br>
              <a:rPr lang="fr-FR" noProof="0"/>
            </a:br>
            <a:r>
              <a:rPr lang="fr-FR" noProof="0"/>
              <a:t>20AA</a:t>
            </a:r>
          </a:p>
        </p:txBody>
      </p:sp>
      <p:pic>
        <p:nvPicPr>
          <p:cNvPr id="152" name="Graphisme 151">
            <a:extLst>
              <a:ext uri="{FF2B5EF4-FFF2-40B4-BE49-F238E27FC236}">
                <a16:creationId xmlns:a16="http://schemas.microsoft.com/office/drawing/2014/main" id="{1B7EC4F3-1509-4925-BD92-54C58B32BD9F}"/>
              </a:ext>
            </a:extLst>
          </p:cNvPr>
          <p:cNvPicPr preferRelativeResize="0">
            <a:picLocks noChangeAspect="1"/>
          </p:cNvPicPr>
          <p:nvPr userDrawn="1"/>
        </p:nvPicPr>
        <p:blipFill>
          <a:blip r:embed="rId30">
            <a:extLst>
              <a:ext uri="{96DAC541-7B7A-43D3-8B79-37D633B846F1}">
                <asvg:svgBlip xmlns:asvg="http://schemas.microsoft.com/office/drawing/2016/SVG/main" r:embed="rId31"/>
              </a:ext>
            </a:extLst>
          </a:blip>
          <a:stretch>
            <a:fillRect/>
          </a:stretch>
        </p:blipFill>
        <p:spPr>
          <a:xfrm>
            <a:off x="2162174" y="-36983"/>
            <a:ext cx="2566800" cy="2060368"/>
          </a:xfrm>
          <a:prstGeom prst="rect">
            <a:avLst/>
          </a:prstGeom>
        </p:spPr>
      </p:pic>
      <p:sp>
        <p:nvSpPr>
          <p:cNvPr id="162" name="Espace réservé d’image 161">
            <a:extLst>
              <a:ext uri="{FF2B5EF4-FFF2-40B4-BE49-F238E27FC236}">
                <a16:creationId xmlns:a16="http://schemas.microsoft.com/office/drawing/2014/main" id="{F870B909-72EA-4D59-9577-5B30CD8BAECC}"/>
              </a:ext>
            </a:extLst>
          </p:cNvPr>
          <p:cNvSpPr>
            <a:spLocks noGrp="1"/>
          </p:cNvSpPr>
          <p:nvPr>
            <p:ph type="pic" sz="quarter" idx="50"/>
          </p:nvPr>
        </p:nvSpPr>
        <p:spPr>
          <a:xfrm>
            <a:off x="1256502" y="76870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3" name="Espace réservé d’image 161">
            <a:extLst>
              <a:ext uri="{FF2B5EF4-FFF2-40B4-BE49-F238E27FC236}">
                <a16:creationId xmlns:a16="http://schemas.microsoft.com/office/drawing/2014/main" id="{CDA0B0E1-512A-4F96-9FDF-B4DA609D921F}"/>
              </a:ext>
            </a:extLst>
          </p:cNvPr>
          <p:cNvSpPr>
            <a:spLocks noGrp="1"/>
          </p:cNvSpPr>
          <p:nvPr>
            <p:ph type="pic" sz="quarter" idx="51"/>
          </p:nvPr>
        </p:nvSpPr>
        <p:spPr>
          <a:xfrm>
            <a:off x="1256502" y="221410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4" name="Espace réservé d’image 161">
            <a:extLst>
              <a:ext uri="{FF2B5EF4-FFF2-40B4-BE49-F238E27FC236}">
                <a16:creationId xmlns:a16="http://schemas.microsoft.com/office/drawing/2014/main" id="{048F318E-3204-4389-942D-101D5836C9D8}"/>
              </a:ext>
            </a:extLst>
          </p:cNvPr>
          <p:cNvSpPr>
            <a:spLocks noGrp="1"/>
          </p:cNvSpPr>
          <p:nvPr>
            <p:ph type="pic" sz="quarter" idx="52"/>
          </p:nvPr>
        </p:nvSpPr>
        <p:spPr>
          <a:xfrm>
            <a:off x="1256502" y="365950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5" name="Espace réservé d’image 161">
            <a:extLst>
              <a:ext uri="{FF2B5EF4-FFF2-40B4-BE49-F238E27FC236}">
                <a16:creationId xmlns:a16="http://schemas.microsoft.com/office/drawing/2014/main" id="{2CCFF41C-8ABD-40A6-B8DE-716AC102A4E1}"/>
              </a:ext>
            </a:extLst>
          </p:cNvPr>
          <p:cNvSpPr>
            <a:spLocks noGrp="1"/>
          </p:cNvSpPr>
          <p:nvPr>
            <p:ph type="pic" sz="quarter" idx="53"/>
          </p:nvPr>
        </p:nvSpPr>
        <p:spPr>
          <a:xfrm>
            <a:off x="1256502" y="510490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6" name="Espace réservé d’image 161">
            <a:extLst>
              <a:ext uri="{FF2B5EF4-FFF2-40B4-BE49-F238E27FC236}">
                <a16:creationId xmlns:a16="http://schemas.microsoft.com/office/drawing/2014/main" id="{BD4BA0D9-906A-4550-921F-8DEF8B5F67F5}"/>
              </a:ext>
            </a:extLst>
          </p:cNvPr>
          <p:cNvSpPr>
            <a:spLocks noGrp="1"/>
          </p:cNvSpPr>
          <p:nvPr>
            <p:ph type="pic" sz="quarter" idx="54"/>
          </p:nvPr>
        </p:nvSpPr>
        <p:spPr>
          <a:xfrm>
            <a:off x="1256502" y="6550306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7" name="Espace réservé d’image 161">
            <a:extLst>
              <a:ext uri="{FF2B5EF4-FFF2-40B4-BE49-F238E27FC236}">
                <a16:creationId xmlns:a16="http://schemas.microsoft.com/office/drawing/2014/main" id="{38A03188-2028-4987-8540-3F92BAA01C04}"/>
              </a:ext>
            </a:extLst>
          </p:cNvPr>
          <p:cNvSpPr>
            <a:spLocks noGrp="1"/>
          </p:cNvSpPr>
          <p:nvPr>
            <p:ph type="pic" sz="quarter" idx="55"/>
          </p:nvPr>
        </p:nvSpPr>
        <p:spPr>
          <a:xfrm>
            <a:off x="5170254" y="146615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8" name="Espace réservé d’image 161">
            <a:extLst>
              <a:ext uri="{FF2B5EF4-FFF2-40B4-BE49-F238E27FC236}">
                <a16:creationId xmlns:a16="http://schemas.microsoft.com/office/drawing/2014/main" id="{E852A18B-1B0E-4D14-A3B5-90901651D9AD}"/>
              </a:ext>
            </a:extLst>
          </p:cNvPr>
          <p:cNvSpPr>
            <a:spLocks noGrp="1"/>
          </p:cNvSpPr>
          <p:nvPr>
            <p:ph type="pic" sz="quarter" idx="56"/>
          </p:nvPr>
        </p:nvSpPr>
        <p:spPr>
          <a:xfrm>
            <a:off x="5170254" y="291155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69" name="Espace réservé d’image 161">
            <a:extLst>
              <a:ext uri="{FF2B5EF4-FFF2-40B4-BE49-F238E27FC236}">
                <a16:creationId xmlns:a16="http://schemas.microsoft.com/office/drawing/2014/main" id="{E3CBC1C2-A558-473B-B432-5EA0DF907D4F}"/>
              </a:ext>
            </a:extLst>
          </p:cNvPr>
          <p:cNvSpPr>
            <a:spLocks noGrp="1"/>
          </p:cNvSpPr>
          <p:nvPr>
            <p:ph type="pic" sz="quarter" idx="57"/>
          </p:nvPr>
        </p:nvSpPr>
        <p:spPr>
          <a:xfrm>
            <a:off x="5170254" y="435695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70" name="Espace réservé d’image 161">
            <a:extLst>
              <a:ext uri="{FF2B5EF4-FFF2-40B4-BE49-F238E27FC236}">
                <a16:creationId xmlns:a16="http://schemas.microsoft.com/office/drawing/2014/main" id="{4DE9035A-302D-4F90-9635-EFCB5C1CA7B5}"/>
              </a:ext>
            </a:extLst>
          </p:cNvPr>
          <p:cNvSpPr>
            <a:spLocks noGrp="1"/>
          </p:cNvSpPr>
          <p:nvPr>
            <p:ph type="pic" sz="quarter" idx="58"/>
          </p:nvPr>
        </p:nvSpPr>
        <p:spPr>
          <a:xfrm>
            <a:off x="5170254" y="5802354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sp>
        <p:nvSpPr>
          <p:cNvPr id="171" name="Espace réservé d’image 161">
            <a:extLst>
              <a:ext uri="{FF2B5EF4-FFF2-40B4-BE49-F238E27FC236}">
                <a16:creationId xmlns:a16="http://schemas.microsoft.com/office/drawing/2014/main" id="{E3AC4923-7437-4A2F-9E25-AF9781EC54AB}"/>
              </a:ext>
            </a:extLst>
          </p:cNvPr>
          <p:cNvSpPr>
            <a:spLocks noGrp="1"/>
          </p:cNvSpPr>
          <p:nvPr>
            <p:ph type="pic" sz="quarter" idx="59"/>
          </p:nvPr>
        </p:nvSpPr>
        <p:spPr>
          <a:xfrm>
            <a:off x="5170254" y="7247756"/>
            <a:ext cx="439200" cy="4392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600"/>
            </a:lvl1pPr>
          </a:lstStyle>
          <a:p>
            <a:pPr rtl="0"/>
            <a:r>
              <a:rPr lang="fr-FR" noProof="0"/>
              <a:t>Cliquez sur l'icône pour ajouter une image</a:t>
            </a:r>
          </a:p>
        </p:txBody>
      </p:sp>
      <p:pic>
        <p:nvPicPr>
          <p:cNvPr id="178" name="Graphisme 177">
            <a:extLst>
              <a:ext uri="{FF2B5EF4-FFF2-40B4-BE49-F238E27FC236}">
                <a16:creationId xmlns:a16="http://schemas.microsoft.com/office/drawing/2014/main" id="{3149A7F4-4CDA-4E4A-8A0E-916FFE64A687}"/>
              </a:ext>
            </a:extLst>
          </p:cNvPr>
          <p:cNvPicPr preferRelativeResize="0">
            <a:picLocks/>
          </p:cNvPicPr>
          <p:nvPr userDrawn="1"/>
        </p:nvPicPr>
        <p:blipFill>
          <a:blip r:embed="rId32">
            <a:extLst>
              <a:ext uri="{96DAC541-7B7A-43D3-8B79-37D633B846F1}">
                <asvg:svgBlip xmlns:asvg="http://schemas.microsoft.com/office/drawing/2016/SVG/main" r:embed="rId33"/>
              </a:ext>
            </a:extLst>
          </a:blip>
          <a:stretch>
            <a:fillRect/>
          </a:stretch>
        </p:blipFill>
        <p:spPr>
          <a:xfrm>
            <a:off x="4579416" y="1979319"/>
            <a:ext cx="594000" cy="144000"/>
          </a:xfrm>
          <a:prstGeom prst="rect">
            <a:avLst/>
          </a:prstGeom>
        </p:spPr>
      </p:pic>
      <p:pic>
        <p:nvPicPr>
          <p:cNvPr id="179" name="Graphisme 178">
            <a:extLst>
              <a:ext uri="{FF2B5EF4-FFF2-40B4-BE49-F238E27FC236}">
                <a16:creationId xmlns:a16="http://schemas.microsoft.com/office/drawing/2014/main" id="{16F8F551-DF22-4154-9160-E3D1BE3ED58B}"/>
              </a:ext>
            </a:extLst>
          </p:cNvPr>
          <p:cNvPicPr preferRelativeResize="0">
            <a:picLocks/>
          </p:cNvPicPr>
          <p:nvPr userDrawn="1"/>
        </p:nvPicPr>
        <p:blipFill>
          <a:blip r:embed="rId34">
            <a:extLst>
              <a:ext uri="{96DAC541-7B7A-43D3-8B79-37D633B846F1}">
                <asvg:svgBlip xmlns:asvg="http://schemas.microsoft.com/office/drawing/2016/SVG/main" r:embed="rId35"/>
              </a:ext>
            </a:extLst>
          </a:blip>
          <a:stretch>
            <a:fillRect/>
          </a:stretch>
        </p:blipFill>
        <p:spPr>
          <a:xfrm>
            <a:off x="4579416" y="3417350"/>
            <a:ext cx="594000" cy="144000"/>
          </a:xfrm>
          <a:prstGeom prst="rect">
            <a:avLst/>
          </a:prstGeom>
        </p:spPr>
      </p:pic>
      <p:pic>
        <p:nvPicPr>
          <p:cNvPr id="180" name="Graphisme 179">
            <a:extLst>
              <a:ext uri="{FF2B5EF4-FFF2-40B4-BE49-F238E27FC236}">
                <a16:creationId xmlns:a16="http://schemas.microsoft.com/office/drawing/2014/main" id="{DFAB86E6-909B-4AA9-8F44-2A7709C04949}"/>
              </a:ext>
            </a:extLst>
          </p:cNvPr>
          <p:cNvPicPr preferRelativeResize="0">
            <a:picLocks/>
          </p:cNvPicPr>
          <p:nvPr userDrawn="1"/>
        </p:nvPicPr>
        <p:blipFill>
          <a:blip r:embed="rId36">
            <a:extLst>
              <a:ext uri="{96DAC541-7B7A-43D3-8B79-37D633B846F1}">
                <asvg:svgBlip xmlns:asvg="http://schemas.microsoft.com/office/drawing/2016/SVG/main" r:embed="rId37"/>
              </a:ext>
            </a:extLst>
          </a:blip>
          <a:stretch>
            <a:fillRect/>
          </a:stretch>
        </p:blipFill>
        <p:spPr>
          <a:xfrm>
            <a:off x="4579416" y="4866034"/>
            <a:ext cx="594000" cy="144000"/>
          </a:xfrm>
          <a:prstGeom prst="rect">
            <a:avLst/>
          </a:prstGeom>
        </p:spPr>
      </p:pic>
      <p:pic>
        <p:nvPicPr>
          <p:cNvPr id="157" name="Graphisme 156">
            <a:extLst>
              <a:ext uri="{FF2B5EF4-FFF2-40B4-BE49-F238E27FC236}">
                <a16:creationId xmlns:a16="http://schemas.microsoft.com/office/drawing/2014/main" id="{12B89D1D-8F9E-48DE-B231-5DDE8D36E103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142263" y="5023228"/>
            <a:ext cx="2566800" cy="1385056"/>
          </a:xfrm>
          <a:prstGeom prst="rect">
            <a:avLst/>
          </a:prstGeom>
        </p:spPr>
      </p:pic>
      <p:pic>
        <p:nvPicPr>
          <p:cNvPr id="153" name="Graphisme 152">
            <a:extLst>
              <a:ext uri="{FF2B5EF4-FFF2-40B4-BE49-F238E27FC236}">
                <a16:creationId xmlns:a16="http://schemas.microsoft.com/office/drawing/2014/main" id="{4158ADA4-93AF-432F-98CD-D9F668C98B75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153840" y="3578916"/>
            <a:ext cx="2566800" cy="1385056"/>
          </a:xfrm>
          <a:prstGeom prst="rect">
            <a:avLst/>
          </a:prstGeom>
        </p:spPr>
      </p:pic>
      <p:sp>
        <p:nvSpPr>
          <p:cNvPr id="100" name="Espace réservé d’image 73">
            <a:extLst>
              <a:ext uri="{FF2B5EF4-FFF2-40B4-BE49-F238E27FC236}">
                <a16:creationId xmlns:a16="http://schemas.microsoft.com/office/drawing/2014/main" id="{A87F9CD2-C878-4F63-863E-C34F056E00C4}"/>
              </a:ext>
            </a:extLst>
          </p:cNvPr>
          <p:cNvSpPr>
            <a:spLocks noGrp="1"/>
          </p:cNvSpPr>
          <p:nvPr>
            <p:ph type="pic" sz="quarter" idx="22"/>
          </p:nvPr>
        </p:nvSpPr>
        <p:spPr>
          <a:xfrm>
            <a:off x="3631876" y="3090813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sp>
        <p:nvSpPr>
          <p:cNvPr id="104" name="Espace réservé d’image 73">
            <a:extLst>
              <a:ext uri="{FF2B5EF4-FFF2-40B4-BE49-F238E27FC236}">
                <a16:creationId xmlns:a16="http://schemas.microsoft.com/office/drawing/2014/main" id="{9F0D59E8-AB95-48A3-A6C7-D58CFAD149A4}"/>
              </a:ext>
            </a:extLst>
          </p:cNvPr>
          <p:cNvSpPr>
            <a:spLocks noGrp="1"/>
          </p:cNvSpPr>
          <p:nvPr>
            <p:ph type="pic" sz="quarter" idx="24"/>
          </p:nvPr>
        </p:nvSpPr>
        <p:spPr>
          <a:xfrm>
            <a:off x="3631876" y="4530527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pic>
        <p:nvPicPr>
          <p:cNvPr id="181" name="Graphisme 180">
            <a:extLst>
              <a:ext uri="{FF2B5EF4-FFF2-40B4-BE49-F238E27FC236}">
                <a16:creationId xmlns:a16="http://schemas.microsoft.com/office/drawing/2014/main" id="{9E752783-DDE2-44F7-B86A-1EF50472DCD7}"/>
              </a:ext>
            </a:extLst>
          </p:cNvPr>
          <p:cNvPicPr preferRelativeResize="0">
            <a:picLocks/>
          </p:cNvPicPr>
          <p:nvPr userDrawn="1"/>
        </p:nvPicPr>
        <p:blipFill>
          <a:blip r:embed="rId40">
            <a:extLst>
              <a:ext uri="{96DAC541-7B7A-43D3-8B79-37D633B846F1}">
                <asvg:svgBlip xmlns:asvg="http://schemas.microsoft.com/office/drawing/2016/SVG/main" r:embed="rId41"/>
              </a:ext>
            </a:extLst>
          </a:blip>
          <a:stretch>
            <a:fillRect/>
          </a:stretch>
        </p:blipFill>
        <p:spPr>
          <a:xfrm>
            <a:off x="4579416" y="6317529"/>
            <a:ext cx="594000" cy="144000"/>
          </a:xfrm>
          <a:prstGeom prst="rect">
            <a:avLst/>
          </a:prstGeom>
        </p:spPr>
      </p:pic>
      <p:sp>
        <p:nvSpPr>
          <p:cNvPr id="108" name="Espace réservé d’image 73">
            <a:extLst>
              <a:ext uri="{FF2B5EF4-FFF2-40B4-BE49-F238E27FC236}">
                <a16:creationId xmlns:a16="http://schemas.microsoft.com/office/drawing/2014/main" id="{FFA6074B-E2C1-4676-BABB-F9A4E168F48B}"/>
              </a:ext>
            </a:extLst>
          </p:cNvPr>
          <p:cNvSpPr>
            <a:spLocks noGrp="1"/>
          </p:cNvSpPr>
          <p:nvPr>
            <p:ph type="pic" sz="quarter" idx="26"/>
          </p:nvPr>
        </p:nvSpPr>
        <p:spPr>
          <a:xfrm>
            <a:off x="3631876" y="5979759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pic>
        <p:nvPicPr>
          <p:cNvPr id="182" name="Graphisme 181">
            <a:extLst>
              <a:ext uri="{FF2B5EF4-FFF2-40B4-BE49-F238E27FC236}">
                <a16:creationId xmlns:a16="http://schemas.microsoft.com/office/drawing/2014/main" id="{527C0226-D714-4BF7-911E-5D62B88B7447}"/>
              </a:ext>
            </a:extLst>
          </p:cNvPr>
          <p:cNvPicPr preferRelativeResize="0">
            <a:picLocks/>
          </p:cNvPicPr>
          <p:nvPr userDrawn="1"/>
        </p:nvPicPr>
        <p:blipFill>
          <a:blip r:embed="rId42">
            <a:extLst>
              <a:ext uri="{96DAC541-7B7A-43D3-8B79-37D633B846F1}">
                <asvg:svgBlip xmlns:asvg="http://schemas.microsoft.com/office/drawing/2016/SVG/main" r:embed="rId43"/>
              </a:ext>
            </a:extLst>
          </a:blip>
          <a:stretch>
            <a:fillRect/>
          </a:stretch>
        </p:blipFill>
        <p:spPr>
          <a:xfrm>
            <a:off x="4579416" y="7765280"/>
            <a:ext cx="594000" cy="144000"/>
          </a:xfrm>
          <a:prstGeom prst="rect">
            <a:avLst/>
          </a:prstGeom>
        </p:spPr>
      </p:pic>
      <p:sp>
        <p:nvSpPr>
          <p:cNvPr id="112" name="Espace réservé d’image 73">
            <a:extLst>
              <a:ext uri="{FF2B5EF4-FFF2-40B4-BE49-F238E27FC236}">
                <a16:creationId xmlns:a16="http://schemas.microsoft.com/office/drawing/2014/main" id="{B6C2A255-BD7D-48FE-9AC9-EA2DBD4B9400}"/>
              </a:ext>
            </a:extLst>
          </p:cNvPr>
          <p:cNvSpPr>
            <a:spLocks noGrp="1"/>
          </p:cNvSpPr>
          <p:nvPr>
            <p:ph type="pic" sz="quarter" idx="28"/>
          </p:nvPr>
        </p:nvSpPr>
        <p:spPr>
          <a:xfrm>
            <a:off x="3631876" y="7428991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  <p:pic>
        <p:nvPicPr>
          <p:cNvPr id="183" name="Graphisme 182">
            <a:extLst>
              <a:ext uri="{FF2B5EF4-FFF2-40B4-BE49-F238E27FC236}">
                <a16:creationId xmlns:a16="http://schemas.microsoft.com/office/drawing/2014/main" id="{4B2E0E94-8E68-4B4C-8A38-B19A52D69894}"/>
              </a:ext>
            </a:extLst>
          </p:cNvPr>
          <p:cNvPicPr preferRelativeResize="0">
            <a:picLocks/>
          </p:cNvPicPr>
          <p:nvPr userDrawn="1"/>
        </p:nvPicPr>
        <p:blipFill>
          <a:blip r:embed="rId44">
            <a:extLst>
              <a:ext uri="{96DAC541-7B7A-43D3-8B79-37D633B846F1}">
                <asvg:svgBlip xmlns:asvg="http://schemas.microsoft.com/office/drawing/2016/SVG/main" r:embed="rId45"/>
              </a:ext>
            </a:extLst>
          </a:blip>
          <a:stretch>
            <a:fillRect/>
          </a:stretch>
        </p:blipFill>
        <p:spPr>
          <a:xfrm>
            <a:off x="3425663" y="7822766"/>
            <a:ext cx="1296000" cy="1308706"/>
          </a:xfrm>
          <a:prstGeom prst="rect">
            <a:avLst/>
          </a:prstGeom>
        </p:spPr>
      </p:pic>
      <p:pic>
        <p:nvPicPr>
          <p:cNvPr id="159" name="Graphisme 158">
            <a:extLst>
              <a:ext uri="{FF2B5EF4-FFF2-40B4-BE49-F238E27FC236}">
                <a16:creationId xmlns:a16="http://schemas.microsoft.com/office/drawing/2014/main" id="{A5488CC7-053D-4AC5-AE92-5E975339AA56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149282" y="6451964"/>
            <a:ext cx="2566800" cy="1385056"/>
          </a:xfrm>
          <a:prstGeom prst="rect">
            <a:avLst/>
          </a:prstGeom>
        </p:spPr>
      </p:pic>
      <p:pic>
        <p:nvPicPr>
          <p:cNvPr id="184" name="Graphisme 183">
            <a:extLst>
              <a:ext uri="{FF2B5EF4-FFF2-40B4-BE49-F238E27FC236}">
                <a16:creationId xmlns:a16="http://schemas.microsoft.com/office/drawing/2014/main" id="{46B3D8DB-F765-46B6-82B1-506B5A369130}"/>
              </a:ext>
            </a:extLst>
          </p:cNvPr>
          <p:cNvPicPr>
            <a:picLocks noChangeAspect="1"/>
          </p:cNvPicPr>
          <p:nvPr userDrawn="1"/>
        </p:nvPicPr>
        <p:blipFill>
          <a:blip r:embed="rId38">
            <a:extLst>
              <a:ext uri="{96DAC541-7B7A-43D3-8B79-37D633B846F1}">
                <asvg:svgBlip xmlns:asvg="http://schemas.microsoft.com/office/drawing/2016/SVG/main" r:embed="rId39"/>
              </a:ext>
            </a:extLst>
          </a:blip>
          <a:stretch>
            <a:fillRect/>
          </a:stretch>
        </p:blipFill>
        <p:spPr>
          <a:xfrm>
            <a:off x="2159400" y="2126457"/>
            <a:ext cx="2566800" cy="1385056"/>
          </a:xfrm>
          <a:prstGeom prst="rect">
            <a:avLst/>
          </a:prstGeom>
        </p:spPr>
      </p:pic>
      <p:sp>
        <p:nvSpPr>
          <p:cNvPr id="75" name="Espace réservé d’image 73">
            <a:extLst>
              <a:ext uri="{FF2B5EF4-FFF2-40B4-BE49-F238E27FC236}">
                <a16:creationId xmlns:a16="http://schemas.microsoft.com/office/drawing/2014/main" id="{79E08CEB-DD89-4B29-8641-C4EE0A4853B3}"/>
              </a:ext>
            </a:extLst>
          </p:cNvPr>
          <p:cNvSpPr>
            <a:spLocks noGrp="1"/>
          </p:cNvSpPr>
          <p:nvPr userDrawn="1">
            <p:ph type="pic" sz="quarter" idx="11"/>
          </p:nvPr>
        </p:nvSpPr>
        <p:spPr>
          <a:xfrm>
            <a:off x="3631876" y="1640216"/>
            <a:ext cx="813600" cy="813600"/>
          </a:xfrm>
          <a:prstGeom prst="ellipse">
            <a:avLst/>
          </a:prstGeom>
          <a:solidFill>
            <a:schemeClr val="bg1"/>
          </a:solidFill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900">
                <a:solidFill>
                  <a:schemeClr val="bg1"/>
                </a:solidFill>
              </a:defRPr>
            </a:lvl1pPr>
          </a:lstStyle>
          <a:p>
            <a:pPr rtl="0"/>
            <a:r>
              <a:rPr lang="fr-FR" noProof="0" dirty="0"/>
              <a:t>Cliquez sur l'icône pour ajouter une image</a:t>
            </a:r>
          </a:p>
        </p:txBody>
      </p:sp>
    </p:spTree>
    <p:extLst>
      <p:ext uri="{BB962C8B-B14F-4D97-AF65-F5344CB8AC3E}">
        <p14:creationId xmlns:p14="http://schemas.microsoft.com/office/powerpoint/2010/main" val="41605771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58">
          <p15:clr>
            <a:srgbClr val="FBAE40"/>
          </p15:clr>
        </p15:guide>
        <p15:guide id="2" pos="2160">
          <p15:clr>
            <a:srgbClr val="FBAE40"/>
          </p15:clr>
        </p15:guide>
        <p15:guide id="3" pos="164">
          <p15:clr>
            <a:srgbClr val="FBAE40"/>
          </p15:clr>
        </p15:guide>
        <p15:guide id="4" pos="4156">
          <p15:clr>
            <a:srgbClr val="FBAE40"/>
          </p15:clr>
        </p15:guide>
        <p15:guide id="12" orient="horz" pos="560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FR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FR" noProof="0"/>
              <a:t>Modifiez les styles du texte du masque</a:t>
            </a:r>
          </a:p>
          <a:p>
            <a:pPr lvl="1" rtl="0"/>
            <a:r>
              <a:rPr lang="fr-FR" noProof="0"/>
              <a:t>Deuxième niveau</a:t>
            </a:r>
          </a:p>
          <a:p>
            <a:pPr lvl="2" rtl="0"/>
            <a:r>
              <a:rPr lang="fr-FR" noProof="0"/>
              <a:t>Troisième niveau</a:t>
            </a:r>
          </a:p>
          <a:p>
            <a:pPr lvl="3" rtl="0"/>
            <a:r>
              <a:rPr lang="fr-FR" noProof="0"/>
              <a:t>Quatrième niveau</a:t>
            </a:r>
          </a:p>
          <a:p>
            <a:pPr lvl="4" rtl="0"/>
            <a:r>
              <a:rPr lang="fr-FR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JJ.MM.20XX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r>
              <a:rPr lang="fr-FR" noProof="0"/>
              <a:t>AJOUTER UN PIED DE PAGE</a:t>
            </a:r>
          </a:p>
        </p:txBody>
      </p:sp>
      <p:sp>
        <p:nvSpPr>
          <p:cNvPr id="6" name="Espace réservé du numéro de diapositive 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/>
            <a:fld id="{C075BE66-B004-4B62-93B5-6C3A07EE5DEC}" type="slidenum">
              <a:rPr lang="fr-FR" noProof="0" smtClean="0"/>
              <a:t>‹N°›</a:t>
            </a:fld>
            <a:endParaRPr lang="fr-FR" noProof="0"/>
          </a:p>
        </p:txBody>
      </p:sp>
    </p:spTree>
    <p:extLst>
      <p:ext uri="{BB962C8B-B14F-4D97-AF65-F5344CB8AC3E}">
        <p14:creationId xmlns:p14="http://schemas.microsoft.com/office/powerpoint/2010/main" val="212744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5.png"/><Relationship Id="rId18" Type="http://schemas.openxmlformats.org/officeDocument/2006/relationships/image" Target="../media/image60.svg"/><Relationship Id="rId26" Type="http://schemas.openxmlformats.org/officeDocument/2006/relationships/image" Target="../media/image68.svg"/><Relationship Id="rId39" Type="http://schemas.openxmlformats.org/officeDocument/2006/relationships/image" Target="../media/image81.png"/><Relationship Id="rId21" Type="http://schemas.openxmlformats.org/officeDocument/2006/relationships/image" Target="../media/image63.png"/><Relationship Id="rId34" Type="http://schemas.openxmlformats.org/officeDocument/2006/relationships/image" Target="../media/image76.svg"/><Relationship Id="rId7" Type="http://schemas.openxmlformats.org/officeDocument/2006/relationships/image" Target="../media/image49.png"/><Relationship Id="rId12" Type="http://schemas.openxmlformats.org/officeDocument/2006/relationships/image" Target="../media/image54.svg"/><Relationship Id="rId17" Type="http://schemas.openxmlformats.org/officeDocument/2006/relationships/image" Target="../media/image59.png"/><Relationship Id="rId25" Type="http://schemas.openxmlformats.org/officeDocument/2006/relationships/image" Target="../media/image67.png"/><Relationship Id="rId33" Type="http://schemas.openxmlformats.org/officeDocument/2006/relationships/image" Target="../media/image75.png"/><Relationship Id="rId38" Type="http://schemas.openxmlformats.org/officeDocument/2006/relationships/image" Target="../media/image80.sv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58.svg"/><Relationship Id="rId20" Type="http://schemas.openxmlformats.org/officeDocument/2006/relationships/image" Target="../media/image62.svg"/><Relationship Id="rId29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svg"/><Relationship Id="rId11" Type="http://schemas.openxmlformats.org/officeDocument/2006/relationships/image" Target="../media/image53.png"/><Relationship Id="rId24" Type="http://schemas.openxmlformats.org/officeDocument/2006/relationships/image" Target="../media/image66.svg"/><Relationship Id="rId32" Type="http://schemas.openxmlformats.org/officeDocument/2006/relationships/image" Target="../media/image74.svg"/><Relationship Id="rId37" Type="http://schemas.openxmlformats.org/officeDocument/2006/relationships/image" Target="../media/image79.png"/><Relationship Id="rId40" Type="http://schemas.openxmlformats.org/officeDocument/2006/relationships/image" Target="../media/image82.svg"/><Relationship Id="rId5" Type="http://schemas.openxmlformats.org/officeDocument/2006/relationships/image" Target="../media/image47.png"/><Relationship Id="rId15" Type="http://schemas.openxmlformats.org/officeDocument/2006/relationships/image" Target="../media/image57.png"/><Relationship Id="rId23" Type="http://schemas.openxmlformats.org/officeDocument/2006/relationships/image" Target="../media/image65.png"/><Relationship Id="rId28" Type="http://schemas.openxmlformats.org/officeDocument/2006/relationships/image" Target="../media/image70.svg"/><Relationship Id="rId36" Type="http://schemas.openxmlformats.org/officeDocument/2006/relationships/image" Target="../media/image78.svg"/><Relationship Id="rId10" Type="http://schemas.openxmlformats.org/officeDocument/2006/relationships/image" Target="../media/image52.svg"/><Relationship Id="rId19" Type="http://schemas.openxmlformats.org/officeDocument/2006/relationships/image" Target="../media/image61.png"/><Relationship Id="rId31" Type="http://schemas.openxmlformats.org/officeDocument/2006/relationships/image" Target="../media/image73.png"/><Relationship Id="rId4" Type="http://schemas.openxmlformats.org/officeDocument/2006/relationships/image" Target="../media/image46.svg"/><Relationship Id="rId9" Type="http://schemas.openxmlformats.org/officeDocument/2006/relationships/image" Target="../media/image51.png"/><Relationship Id="rId14" Type="http://schemas.openxmlformats.org/officeDocument/2006/relationships/image" Target="../media/image56.svg"/><Relationship Id="rId22" Type="http://schemas.openxmlformats.org/officeDocument/2006/relationships/image" Target="../media/image64.svg"/><Relationship Id="rId27" Type="http://schemas.openxmlformats.org/officeDocument/2006/relationships/image" Target="../media/image69.png"/><Relationship Id="rId30" Type="http://schemas.openxmlformats.org/officeDocument/2006/relationships/image" Target="../media/image72.svg"/><Relationship Id="rId35" Type="http://schemas.openxmlformats.org/officeDocument/2006/relationships/image" Target="../media/image77.png"/><Relationship Id="rId8" Type="http://schemas.openxmlformats.org/officeDocument/2006/relationships/image" Target="../media/image50.svg"/><Relationship Id="rId3" Type="http://schemas.openxmlformats.org/officeDocument/2006/relationships/image" Target="../media/image4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re 11">
            <a:extLst>
              <a:ext uri="{FF2B5EF4-FFF2-40B4-BE49-F238E27FC236}">
                <a16:creationId xmlns:a16="http://schemas.microsoft.com/office/drawing/2014/main" id="{C803EFAB-E587-4BF1-B44C-A7424E4C8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8183" y="-76166"/>
            <a:ext cx="2260112" cy="1220450"/>
          </a:xfrm>
        </p:spPr>
        <p:txBody>
          <a:bodyPr rtlCol="0"/>
          <a:lstStyle/>
          <a:p>
            <a:pPr rtl="0"/>
            <a:r>
              <a:rPr lang="fr-FR" sz="2000" dirty="0"/>
              <a:t>FEUILLE DE ROUTE : propositions d’actions</a:t>
            </a:r>
          </a:p>
        </p:txBody>
      </p:sp>
      <p:sp>
        <p:nvSpPr>
          <p:cNvPr id="38" name="Espace réservé du texte 37">
            <a:extLst>
              <a:ext uri="{FF2B5EF4-FFF2-40B4-BE49-F238E27FC236}">
                <a16:creationId xmlns:a16="http://schemas.microsoft.com/office/drawing/2014/main" id="{7680C2A3-C4E3-40E7-9961-5A026F441EF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24294" y="4061024"/>
            <a:ext cx="1584471" cy="638087"/>
          </a:xfrm>
        </p:spPr>
        <p:txBody>
          <a:bodyPr rtlCol="0"/>
          <a:lstStyle/>
          <a:p>
            <a:pPr rtl="0"/>
            <a:r>
              <a:rPr lang="fr-FR" sz="900" b="1" dirty="0"/>
              <a:t>Conseiller et orienter </a:t>
            </a:r>
            <a:r>
              <a:rPr lang="fr-FR" sz="900" dirty="0"/>
              <a:t>autant que faire se peut, votre </a:t>
            </a:r>
            <a:r>
              <a:rPr lang="fr-FR" sz="900" dirty="0" err="1"/>
              <a:t>filleul.e</a:t>
            </a:r>
            <a:r>
              <a:rPr lang="fr-FR" sz="900" dirty="0"/>
              <a:t> </a:t>
            </a:r>
            <a:r>
              <a:rPr lang="fr-FR" sz="900" b="1" dirty="0"/>
              <a:t>dans sa recherche d’alternance ou de stage </a:t>
            </a:r>
            <a:r>
              <a:rPr lang="fr-FR" sz="900" dirty="0"/>
              <a:t>au sein de l’entreprise ou au sein de la filière nucléaire.</a:t>
            </a:r>
            <a:endParaRPr lang="fr-FR" dirty="0"/>
          </a:p>
        </p:txBody>
      </p:sp>
      <p:pic>
        <p:nvPicPr>
          <p:cNvPr id="46" name="Espace réservé pour une image  45" descr="Poignée de main contour">
            <a:extLst>
              <a:ext uri="{FF2B5EF4-FFF2-40B4-BE49-F238E27FC236}">
                <a16:creationId xmlns:a16="http://schemas.microsoft.com/office/drawing/2014/main" id="{1D2E31B7-65D6-3E83-CEA3-9DE99DC53EF6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p:blipFill>
        <p:spPr>
          <a:xfrm>
            <a:off x="1174336" y="5120952"/>
            <a:ext cx="439200" cy="439200"/>
          </a:xfrm>
        </p:spPr>
      </p:pic>
      <p:sp>
        <p:nvSpPr>
          <p:cNvPr id="28" name="Espace réservé du texte 27">
            <a:extLst>
              <a:ext uri="{FF2B5EF4-FFF2-40B4-BE49-F238E27FC236}">
                <a16:creationId xmlns:a16="http://schemas.microsoft.com/office/drawing/2014/main" id="{6386FE1D-5753-4826-9BC9-B63ACE83BD68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166298" y="4847228"/>
            <a:ext cx="1691702" cy="914542"/>
          </a:xfrm>
        </p:spPr>
        <p:txBody>
          <a:bodyPr rtlCol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900" b="1" dirty="0"/>
              <a:t>Echanges sur votre parcours professionnel</a:t>
            </a:r>
            <a:r>
              <a:rPr lang="fr-FR" sz="900" dirty="0"/>
              <a:t>, vos formations, vos objectifs professionnels ou plus généralement </a:t>
            </a:r>
            <a:r>
              <a:rPr lang="fr-FR" sz="900" b="1" dirty="0"/>
              <a:t>sur ce qui vous plait </a:t>
            </a:r>
            <a:r>
              <a:rPr lang="fr-FR" sz="900" dirty="0"/>
              <a:t>dans votre métier, au sein de l’ entreprise / filière nucléaire.</a:t>
            </a:r>
          </a:p>
        </p:txBody>
      </p:sp>
      <p:sp>
        <p:nvSpPr>
          <p:cNvPr id="40" name="Espace réservé du texte 39">
            <a:extLst>
              <a:ext uri="{FF2B5EF4-FFF2-40B4-BE49-F238E27FC236}">
                <a16:creationId xmlns:a16="http://schemas.microsoft.com/office/drawing/2014/main" id="{BD0AFB30-1FB2-418E-B2D2-297AA3CD453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73894" y="5532647"/>
            <a:ext cx="1584471" cy="638087"/>
          </a:xfrm>
        </p:spPr>
        <p:txBody>
          <a:bodyPr rtlCol="0"/>
          <a:lstStyle/>
          <a:p>
            <a:pPr rtl="0"/>
            <a:r>
              <a:rPr lang="fr-FR" sz="900" b="1" dirty="0"/>
              <a:t>Organiser une rencontre dans les locaux de travail pour échanger sur votre métier</a:t>
            </a:r>
            <a:r>
              <a:rPr lang="fr-FR" sz="900" dirty="0"/>
              <a:t> : détail d’une journée type, organisation de l’équipe et rôle de chacun, interactions avec les autres équipes…</a:t>
            </a:r>
          </a:p>
        </p:txBody>
      </p:sp>
      <p:sp>
        <p:nvSpPr>
          <p:cNvPr id="30" name="Espace réservé du texte 29">
            <a:extLst>
              <a:ext uri="{FF2B5EF4-FFF2-40B4-BE49-F238E27FC236}">
                <a16:creationId xmlns:a16="http://schemas.microsoft.com/office/drawing/2014/main" id="{8CEC195C-526B-4BFC-8648-6508872A1CD1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5118124" y="6477791"/>
            <a:ext cx="1550171" cy="638087"/>
          </a:xfrm>
        </p:spPr>
        <p:txBody>
          <a:bodyPr rtlCol="0"/>
          <a:lstStyle/>
          <a:p>
            <a:pPr rtl="0"/>
            <a:r>
              <a:rPr lang="fr-FR" sz="900" dirty="0"/>
              <a:t>Mail de prise de contact : </a:t>
            </a:r>
            <a:r>
              <a:rPr lang="fr-FR" sz="900" b="1" dirty="0"/>
              <a:t>se présenter brièvement </a:t>
            </a:r>
            <a:r>
              <a:rPr lang="fr-FR" sz="900" dirty="0"/>
              <a:t>(nom de l’entreprise / métier) et </a:t>
            </a:r>
            <a:r>
              <a:rPr lang="fr-FR" sz="900" b="1" dirty="0"/>
              <a:t>échange de coordonnées </a:t>
            </a:r>
            <a:r>
              <a:rPr lang="fr-FR" sz="900" dirty="0"/>
              <a:t>(numéro portable / adresse mail)</a:t>
            </a:r>
          </a:p>
        </p:txBody>
      </p:sp>
      <p:pic>
        <p:nvPicPr>
          <p:cNvPr id="113" name="Espace réservé d’image 112" descr="Icône représentant un ordinateur portable">
            <a:extLst>
              <a:ext uri="{FF2B5EF4-FFF2-40B4-BE49-F238E27FC236}">
                <a16:creationId xmlns:a16="http://schemas.microsoft.com/office/drawing/2014/main" id="{5DA96FDB-9B4B-466A-ACE5-193A1A8EEE35}"/>
              </a:ext>
            </a:extLst>
          </p:cNvPr>
          <p:cNvPicPr>
            <a:picLocks noGrp="1" noChangeAspect="1"/>
          </p:cNvPicPr>
          <p:nvPr>
            <p:ph type="pic" sz="quarter" idx="27"/>
          </p:nvPr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97" r="97"/>
          <a:stretch>
            <a:fillRect/>
          </a:stretch>
        </p:blipFill>
        <p:spPr>
          <a:xfrm>
            <a:off x="3594583" y="5890775"/>
            <a:ext cx="813600" cy="813600"/>
          </a:xfrm>
        </p:spPr>
      </p:pic>
      <p:pic>
        <p:nvPicPr>
          <p:cNvPr id="157" name="Espace réservé d’image 156" descr="Icône représentant un ordinateur portable">
            <a:extLst>
              <a:ext uri="{FF2B5EF4-FFF2-40B4-BE49-F238E27FC236}">
                <a16:creationId xmlns:a16="http://schemas.microsoft.com/office/drawing/2014/main" id="{E286CD76-366D-409D-8801-BBF79EC1E291}"/>
              </a:ext>
            </a:extLst>
          </p:cNvPr>
          <p:cNvPicPr>
            <a:picLocks noGrp="1" noChangeAspect="1"/>
          </p:cNvPicPr>
          <p:nvPr>
            <p:ph type="pic" sz="quarter" idx="54"/>
          </p:nvPr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/>
          <a:stretch>
            <a:fillRect/>
          </a:stretch>
        </p:blipFill>
        <p:spPr>
          <a:xfrm>
            <a:off x="5158298" y="6109938"/>
            <a:ext cx="439200" cy="439200"/>
          </a:xfrm>
        </p:spPr>
      </p:pic>
      <p:sp>
        <p:nvSpPr>
          <p:cNvPr id="42" name="Espace réservé du texte 41">
            <a:extLst>
              <a:ext uri="{FF2B5EF4-FFF2-40B4-BE49-F238E27FC236}">
                <a16:creationId xmlns:a16="http://schemas.microsoft.com/office/drawing/2014/main" id="{E6F0FC76-2379-43FD-ADED-5BE2CCDC59E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0" y="7044164"/>
            <a:ext cx="1687746" cy="638087"/>
          </a:xfrm>
        </p:spPr>
        <p:txBody>
          <a:bodyPr vert="horz" lIns="91440" tIns="45720" rIns="91440" bIns="45720" rtlCol="0" anchor="t">
            <a:noAutofit/>
          </a:bodyPr>
          <a:lstStyle/>
          <a:p>
            <a:pPr rtl="0"/>
            <a:r>
              <a:rPr lang="fr-FR" sz="900" b="1" dirty="0"/>
              <a:t>Cérémonie de remise </a:t>
            </a:r>
          </a:p>
          <a:p>
            <a:pPr rtl="0">
              <a:spcBef>
                <a:spcPts val="0"/>
              </a:spcBef>
            </a:pPr>
            <a:r>
              <a:rPr lang="fr-FR" sz="900" b="1" dirty="0"/>
              <a:t>des bourses</a:t>
            </a:r>
          </a:p>
          <a:p>
            <a:pPr rtl="0">
              <a:spcBef>
                <a:spcPts val="0"/>
              </a:spcBef>
            </a:pPr>
            <a:r>
              <a:rPr lang="fr-FR" sz="900" dirty="0"/>
              <a:t>partages / échanges informels avec les élèves</a:t>
            </a:r>
          </a:p>
          <a:p>
            <a:pPr>
              <a:spcBef>
                <a:spcPts val="0"/>
              </a:spcBef>
            </a:pPr>
            <a:r>
              <a:rPr lang="fr-FR" sz="900" dirty="0"/>
              <a:t>et les professeurs de l'établissement</a:t>
            </a:r>
            <a:endParaRPr lang="fr-FR" sz="900" dirty="0">
              <a:cs typeface="Arial"/>
            </a:endParaRPr>
          </a:p>
        </p:txBody>
      </p:sp>
      <p:pic>
        <p:nvPicPr>
          <p:cNvPr id="117" name="Espace réservé d’image 116" descr="Icône de liste de contrôle">
            <a:extLst>
              <a:ext uri="{FF2B5EF4-FFF2-40B4-BE49-F238E27FC236}">
                <a16:creationId xmlns:a16="http://schemas.microsoft.com/office/drawing/2014/main" id="{4186EB7D-097D-48C1-9516-9BF372F0B804}"/>
              </a:ext>
            </a:extLst>
          </p:cNvPr>
          <p:cNvPicPr>
            <a:picLocks noGrp="1" noChangeAspect="1"/>
          </p:cNvPicPr>
          <p:nvPr>
            <p:ph type="pic" sz="quarter" idx="28"/>
          </p:nvPr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/>
          <a:stretch>
            <a:fillRect/>
          </a:stretch>
        </p:blipFill>
        <p:spPr/>
      </p:pic>
      <p:pic>
        <p:nvPicPr>
          <p:cNvPr id="171" name="Espace réservé d’image 170" descr="Icône de liste de contrôle">
            <a:extLst>
              <a:ext uri="{FF2B5EF4-FFF2-40B4-BE49-F238E27FC236}">
                <a16:creationId xmlns:a16="http://schemas.microsoft.com/office/drawing/2014/main" id="{67E3E39F-66D0-4F49-A651-D2A9E3FE26AD}"/>
              </a:ext>
            </a:extLst>
          </p:cNvPr>
          <p:cNvPicPr>
            <a:picLocks noGrp="1" noChangeAspect="1"/>
          </p:cNvPicPr>
          <p:nvPr>
            <p:ph type="pic" sz="quarter" idx="59"/>
          </p:nvPr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rcRect t="180" b="180"/>
          <a:stretch>
            <a:fillRect/>
          </a:stretch>
        </p:blipFill>
        <p:spPr>
          <a:xfrm>
            <a:off x="5155769" y="7411357"/>
            <a:ext cx="439200" cy="439200"/>
          </a:xfrm>
        </p:spPr>
      </p:pic>
      <p:sp>
        <p:nvSpPr>
          <p:cNvPr id="32" name="Espace réservé du texte 31">
            <a:extLst>
              <a:ext uri="{FF2B5EF4-FFF2-40B4-BE49-F238E27FC236}">
                <a16:creationId xmlns:a16="http://schemas.microsoft.com/office/drawing/2014/main" id="{014ADAF4-D76A-486A-BD20-92251BFE5E00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5155769" y="7815239"/>
            <a:ext cx="1407768" cy="638087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fr-FR" sz="900" dirty="0"/>
              <a:t>Tenue des </a:t>
            </a:r>
            <a:r>
              <a:rPr lang="fr-FR" sz="900" b="1" dirty="0"/>
              <a:t>jurys de sélection</a:t>
            </a:r>
            <a:r>
              <a:rPr lang="fr-FR" sz="900" dirty="0"/>
              <a:t> des élèves boursiers au sein de chaque établissement</a:t>
            </a:r>
          </a:p>
        </p:txBody>
      </p:sp>
      <p:pic>
        <p:nvPicPr>
          <p:cNvPr id="4" name="Graphique 3" descr="Toque d'étudiant contour">
            <a:extLst>
              <a:ext uri="{FF2B5EF4-FFF2-40B4-BE49-F238E27FC236}">
                <a16:creationId xmlns:a16="http://schemas.microsoft.com/office/drawing/2014/main" id="{D7A8D650-9278-BDAE-527B-57F1D088D7A4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2449898" y="6679515"/>
            <a:ext cx="914400" cy="914400"/>
          </a:xfrm>
          <a:prstGeom prst="rect">
            <a:avLst/>
          </a:prstGeom>
        </p:spPr>
      </p:pic>
      <p:pic>
        <p:nvPicPr>
          <p:cNvPr id="6" name="Graphique 5" descr="Toque d'étudiant contour">
            <a:extLst>
              <a:ext uri="{FF2B5EF4-FFF2-40B4-BE49-F238E27FC236}">
                <a16:creationId xmlns:a16="http://schemas.microsoft.com/office/drawing/2014/main" id="{763EFCA8-2C9B-974A-41C6-23F30E14ADF8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256502" y="6697515"/>
            <a:ext cx="439200" cy="439200"/>
          </a:xfrm>
          <a:prstGeom prst="rect">
            <a:avLst/>
          </a:prstGeom>
        </p:spPr>
      </p:pic>
      <p:pic>
        <p:nvPicPr>
          <p:cNvPr id="21" name="Graphique 20" descr="Poignée de main contour">
            <a:extLst>
              <a:ext uri="{FF2B5EF4-FFF2-40B4-BE49-F238E27FC236}">
                <a16:creationId xmlns:a16="http://schemas.microsoft.com/office/drawing/2014/main" id="{E22F99A5-9584-338E-A807-A6815606E747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2416480" y="5227119"/>
            <a:ext cx="914400" cy="914400"/>
          </a:xfrm>
          <a:prstGeom prst="rect">
            <a:avLst/>
          </a:prstGeom>
        </p:spPr>
      </p:pic>
      <p:sp>
        <p:nvSpPr>
          <p:cNvPr id="51" name="Titre 11">
            <a:extLst>
              <a:ext uri="{FF2B5EF4-FFF2-40B4-BE49-F238E27FC236}">
                <a16:creationId xmlns:a16="http://schemas.microsoft.com/office/drawing/2014/main" id="{A6A54A1E-8A5F-8BE8-02B0-690CBE04FE6E}"/>
              </a:ext>
            </a:extLst>
          </p:cNvPr>
          <p:cNvSpPr txBox="1">
            <a:spLocks/>
          </p:cNvSpPr>
          <p:nvPr/>
        </p:nvSpPr>
        <p:spPr>
          <a:xfrm>
            <a:off x="128591" y="8137679"/>
            <a:ext cx="3150104" cy="122045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algn="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1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FR" sz="1400" dirty="0"/>
              <a:t>EXEMPLES D’INTERACTIONS </a:t>
            </a:r>
          </a:p>
          <a:p>
            <a:pPr algn="l"/>
            <a:r>
              <a:rPr lang="fr-FR" sz="1400" dirty="0"/>
              <a:t>FILLEUL(E) – PARRAIN/MARRAINE</a:t>
            </a:r>
          </a:p>
          <a:p>
            <a:pPr algn="l"/>
            <a:r>
              <a:rPr lang="fr-FR" sz="1100" dirty="0"/>
              <a:t>Bourses Université des Métiers du Nucléaire</a:t>
            </a:r>
          </a:p>
        </p:txBody>
      </p:sp>
      <p:pic>
        <p:nvPicPr>
          <p:cNvPr id="60" name="Graphique 59" descr="Téléphone à haut-parleur contour">
            <a:extLst>
              <a:ext uri="{FF2B5EF4-FFF2-40B4-BE49-F238E27FC236}">
                <a16:creationId xmlns:a16="http://schemas.microsoft.com/office/drawing/2014/main" id="{67C8FFC2-AF95-003A-0E04-1C04FF192F4C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3544183" y="4463257"/>
            <a:ext cx="914400" cy="914400"/>
          </a:xfrm>
          <a:prstGeom prst="rect">
            <a:avLst/>
          </a:prstGeom>
        </p:spPr>
      </p:pic>
      <p:pic>
        <p:nvPicPr>
          <p:cNvPr id="62" name="Graphique 61" descr="Téléphone à haut-parleur contour">
            <a:extLst>
              <a:ext uri="{FF2B5EF4-FFF2-40B4-BE49-F238E27FC236}">
                <a16:creationId xmlns:a16="http://schemas.microsoft.com/office/drawing/2014/main" id="{F02A1317-CF69-05B0-E64F-6D91D1746DC8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tretch>
            <a:fillRect/>
          </a:stretch>
        </p:blipFill>
        <p:spPr>
          <a:xfrm>
            <a:off x="5166298" y="4499060"/>
            <a:ext cx="439200" cy="439200"/>
          </a:xfrm>
          <a:prstGeom prst="rect">
            <a:avLst/>
          </a:prstGeom>
        </p:spPr>
      </p:pic>
      <p:pic>
        <p:nvPicPr>
          <p:cNvPr id="66" name="Graphique 65" descr="Salle de conseil contour">
            <a:extLst>
              <a:ext uri="{FF2B5EF4-FFF2-40B4-BE49-F238E27FC236}">
                <a16:creationId xmlns:a16="http://schemas.microsoft.com/office/drawing/2014/main" id="{23F2632A-474F-876E-06C0-A422337C4707}"/>
              </a:ext>
            </a:extLst>
          </p:cNvPr>
          <p:cNvPicPr>
            <a:picLocks noChangeAspect="1"/>
          </p:cNvPicPr>
          <p:nvPr/>
        </p:nvPicPr>
        <p:blipFill>
          <a:blip r:embed="rId23">
            <a:extLst>
              <a:ext uri="{96DAC541-7B7A-43D3-8B79-37D633B846F1}">
                <asvg:svgBlip xmlns:asvg="http://schemas.microsoft.com/office/drawing/2016/SVG/main" r:embed="rId24"/>
              </a:ext>
            </a:extLst>
          </a:blip>
          <a:stretch>
            <a:fillRect/>
          </a:stretch>
        </p:blipFill>
        <p:spPr>
          <a:xfrm>
            <a:off x="2416480" y="3757760"/>
            <a:ext cx="877441" cy="877441"/>
          </a:xfrm>
          <a:prstGeom prst="rect">
            <a:avLst/>
          </a:prstGeom>
        </p:spPr>
      </p:pic>
      <p:pic>
        <p:nvPicPr>
          <p:cNvPr id="67" name="Graphique 66" descr="Salle de conseil contour">
            <a:extLst>
              <a:ext uri="{FF2B5EF4-FFF2-40B4-BE49-F238E27FC236}">
                <a16:creationId xmlns:a16="http://schemas.microsoft.com/office/drawing/2014/main" id="{4A0AD099-09E6-DABD-E6EA-8E71DAB429E0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174336" y="3714007"/>
            <a:ext cx="439200" cy="439200"/>
          </a:xfrm>
          <a:prstGeom prst="rect">
            <a:avLst/>
          </a:prstGeom>
        </p:spPr>
      </p:pic>
      <p:sp>
        <p:nvSpPr>
          <p:cNvPr id="82" name="ZoneTexte 81">
            <a:extLst>
              <a:ext uri="{FF2B5EF4-FFF2-40B4-BE49-F238E27FC236}">
                <a16:creationId xmlns:a16="http://schemas.microsoft.com/office/drawing/2014/main" id="{878FC993-7266-D1D6-7DC6-38E8C3ED801E}"/>
              </a:ext>
            </a:extLst>
          </p:cNvPr>
          <p:cNvSpPr txBox="1"/>
          <p:nvPr/>
        </p:nvSpPr>
        <p:spPr>
          <a:xfrm>
            <a:off x="5121094" y="2960929"/>
            <a:ext cx="1691703" cy="161582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900" b="1" dirty="0">
                <a:solidFill>
                  <a:schemeClr val="tx2"/>
                </a:solidFill>
              </a:rPr>
              <a:t>Se renseigner </a:t>
            </a:r>
            <a:r>
              <a:rPr lang="fr-FR" sz="900" dirty="0">
                <a:solidFill>
                  <a:schemeClr val="tx2"/>
                </a:solidFill>
              </a:rPr>
              <a:t>sur la possibilité d’effectuer un stage ou une alternance au sein de votre équipe / site / entreprise ? </a:t>
            </a:r>
          </a:p>
          <a:p>
            <a:r>
              <a:rPr lang="fr-FR" sz="900" b="1" dirty="0">
                <a:solidFill>
                  <a:schemeClr val="tx2"/>
                </a:solidFill>
              </a:rPr>
              <a:t>Prendre contact avec les RH </a:t>
            </a:r>
            <a:r>
              <a:rPr lang="fr-FR" sz="900" dirty="0">
                <a:solidFill>
                  <a:schemeClr val="tx2"/>
                </a:solidFill>
              </a:rPr>
              <a:t>de votre site s’ils peuvent conseiller votre </a:t>
            </a:r>
            <a:r>
              <a:rPr lang="fr-FR" sz="900" dirty="0" err="1">
                <a:solidFill>
                  <a:schemeClr val="tx2"/>
                </a:solidFill>
              </a:rPr>
              <a:t>filleul.e</a:t>
            </a:r>
            <a:r>
              <a:rPr lang="fr-FR" sz="900" dirty="0">
                <a:solidFill>
                  <a:schemeClr val="tx2"/>
                </a:solidFill>
              </a:rPr>
              <a:t> : opportunités et/ou conseils rédaction CV/lettre de motivation.</a:t>
            </a:r>
          </a:p>
        </p:txBody>
      </p:sp>
      <p:pic>
        <p:nvPicPr>
          <p:cNvPr id="84" name="Graphique 83" descr="Informations contour">
            <a:extLst>
              <a:ext uri="{FF2B5EF4-FFF2-40B4-BE49-F238E27FC236}">
                <a16:creationId xmlns:a16="http://schemas.microsoft.com/office/drawing/2014/main" id="{E278751B-1C50-34FD-CF89-73183EF40D83}"/>
              </a:ext>
            </a:extLst>
          </p:cNvPr>
          <p:cNvPicPr>
            <a:picLocks noChangeAspect="1"/>
          </p:cNvPicPr>
          <p:nvPr/>
        </p:nvPicPr>
        <p:blipFill>
          <a:blip r:embed="rId27">
            <a:extLst>
              <a:ext uri="{96DAC541-7B7A-43D3-8B79-37D633B846F1}">
                <asvg:svgBlip xmlns:asvg="http://schemas.microsoft.com/office/drawing/2016/SVG/main" r:embed="rId28"/>
              </a:ext>
            </a:extLst>
          </a:blip>
          <a:stretch>
            <a:fillRect/>
          </a:stretch>
        </p:blipFill>
        <p:spPr>
          <a:xfrm>
            <a:off x="5166298" y="2664447"/>
            <a:ext cx="371421" cy="371421"/>
          </a:xfrm>
          <a:prstGeom prst="rect">
            <a:avLst/>
          </a:prstGeom>
        </p:spPr>
      </p:pic>
      <p:pic>
        <p:nvPicPr>
          <p:cNvPr id="86" name="Graphique 85" descr="Informations contour">
            <a:extLst>
              <a:ext uri="{FF2B5EF4-FFF2-40B4-BE49-F238E27FC236}">
                <a16:creationId xmlns:a16="http://schemas.microsoft.com/office/drawing/2014/main" id="{A35A1A55-4672-17B1-B7E8-2B1046D45E01}"/>
              </a:ext>
            </a:extLst>
          </p:cNvPr>
          <p:cNvPicPr>
            <a:picLocks noChangeAspect="1"/>
          </p:cNvPicPr>
          <p:nvPr/>
        </p:nvPicPr>
        <p:blipFill>
          <a:blip r:embed="rId29">
            <a:extLst>
              <a:ext uri="{96DAC541-7B7A-43D3-8B79-37D633B846F1}">
                <asvg:svgBlip xmlns:asvg="http://schemas.microsoft.com/office/drawing/2016/SVG/main" r:embed="rId30"/>
              </a:ext>
            </a:extLst>
          </a:blip>
          <a:stretch>
            <a:fillRect/>
          </a:stretch>
        </p:blipFill>
        <p:spPr>
          <a:xfrm>
            <a:off x="3631876" y="3072683"/>
            <a:ext cx="813600" cy="813600"/>
          </a:xfrm>
          <a:prstGeom prst="rect">
            <a:avLst/>
          </a:prstGeom>
        </p:spPr>
      </p:pic>
      <p:sp>
        <p:nvSpPr>
          <p:cNvPr id="88" name="Espace réservé du texte 87">
            <a:extLst>
              <a:ext uri="{FF2B5EF4-FFF2-40B4-BE49-F238E27FC236}">
                <a16:creationId xmlns:a16="http://schemas.microsoft.com/office/drawing/2014/main" id="{6DCE261C-BED2-5B17-0A06-30FB3931B843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5835" y="1926783"/>
            <a:ext cx="1617808" cy="638087"/>
          </a:xfrm>
        </p:spPr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900" b="1" dirty="0"/>
              <a:t>Conseiller et orienter </a:t>
            </a:r>
            <a:r>
              <a:rPr lang="fr-FR" sz="900" dirty="0"/>
              <a:t>autant que faire se peut, votre filleul(e) </a:t>
            </a:r>
            <a:r>
              <a:rPr lang="fr-FR" sz="900" b="1" dirty="0"/>
              <a:t>dans son éventuelle poursuite d’étude </a:t>
            </a:r>
            <a:r>
              <a:rPr lang="fr-FR" sz="900" dirty="0"/>
              <a:t>(quel diplôme pour quel métier ?) ou </a:t>
            </a:r>
            <a:r>
              <a:rPr lang="fr-FR" sz="900" b="1" dirty="0"/>
              <a:t>recherche d’emploi</a:t>
            </a:r>
            <a:r>
              <a:rPr lang="fr-FR" sz="900" dirty="0"/>
              <a:t>. Si métier différent de celui du tuteur : lui proposer de rencontrer des collègues qui exercent le métier souhaité.</a:t>
            </a:r>
          </a:p>
          <a:p>
            <a:endParaRPr lang="fr-FR" dirty="0"/>
          </a:p>
        </p:txBody>
      </p:sp>
      <p:pic>
        <p:nvPicPr>
          <p:cNvPr id="97" name="Graphique 96" descr="Salle de conseil contour">
            <a:extLst>
              <a:ext uri="{FF2B5EF4-FFF2-40B4-BE49-F238E27FC236}">
                <a16:creationId xmlns:a16="http://schemas.microsoft.com/office/drawing/2014/main" id="{42BE4DB3-86A0-11D7-AA0A-FCF2B59945CC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2422560" y="2306442"/>
            <a:ext cx="877441" cy="877441"/>
          </a:xfrm>
          <a:prstGeom prst="rect">
            <a:avLst/>
          </a:prstGeom>
        </p:spPr>
      </p:pic>
      <p:pic>
        <p:nvPicPr>
          <p:cNvPr id="98" name="Graphique 97" descr="Salle de conseil contour">
            <a:extLst>
              <a:ext uri="{FF2B5EF4-FFF2-40B4-BE49-F238E27FC236}">
                <a16:creationId xmlns:a16="http://schemas.microsoft.com/office/drawing/2014/main" id="{30C976ED-95C3-A426-FD88-901FE9C6A788}"/>
              </a:ext>
            </a:extLst>
          </p:cNvPr>
          <p:cNvPicPr>
            <a:picLocks noChangeAspect="1"/>
          </p:cNvPicPr>
          <p:nvPr/>
        </p:nvPicPr>
        <p:blipFill>
          <a:blip r:embed="rId25">
            <a:extLst>
              <a:ext uri="{96DAC541-7B7A-43D3-8B79-37D633B846F1}">
                <asvg:svgBlip xmlns:asvg="http://schemas.microsoft.com/office/drawing/2016/SVG/main" r:embed="rId26"/>
              </a:ext>
            </a:extLst>
          </a:blip>
          <a:stretch>
            <a:fillRect/>
          </a:stretch>
        </p:blipFill>
        <p:spPr>
          <a:xfrm>
            <a:off x="1219165" y="1606827"/>
            <a:ext cx="439200" cy="439200"/>
          </a:xfrm>
          <a:prstGeom prst="rect">
            <a:avLst/>
          </a:prstGeom>
        </p:spPr>
      </p:pic>
      <p:pic>
        <p:nvPicPr>
          <p:cNvPr id="115" name="Graphique 114" descr="Usine contour">
            <a:extLst>
              <a:ext uri="{FF2B5EF4-FFF2-40B4-BE49-F238E27FC236}">
                <a16:creationId xmlns:a16="http://schemas.microsoft.com/office/drawing/2014/main" id="{A1F0886F-088A-5CE1-9043-FA7D3C17046C}"/>
              </a:ext>
            </a:extLst>
          </p:cNvPr>
          <p:cNvPicPr>
            <a:picLocks noChangeAspect="1"/>
          </p:cNvPicPr>
          <p:nvPr/>
        </p:nvPicPr>
        <p:blipFill>
          <a:blip r:embed="rId33">
            <a:extLst>
              <a:ext uri="{96DAC541-7B7A-43D3-8B79-37D633B846F1}">
                <asvg:svgBlip xmlns:asvg="http://schemas.microsoft.com/office/drawing/2016/SVG/main" r:embed="rId34"/>
              </a:ext>
            </a:extLst>
          </a:blip>
          <a:stretch>
            <a:fillRect/>
          </a:stretch>
        </p:blipFill>
        <p:spPr>
          <a:xfrm>
            <a:off x="5166298" y="1329794"/>
            <a:ext cx="439200" cy="439200"/>
          </a:xfrm>
          <a:prstGeom prst="rect">
            <a:avLst/>
          </a:prstGeom>
        </p:spPr>
      </p:pic>
      <p:pic>
        <p:nvPicPr>
          <p:cNvPr id="116" name="Graphique 115" descr="Usine contour">
            <a:extLst>
              <a:ext uri="{FF2B5EF4-FFF2-40B4-BE49-F238E27FC236}">
                <a16:creationId xmlns:a16="http://schemas.microsoft.com/office/drawing/2014/main" id="{92FACAF5-E975-CEBC-D005-FC381A7E0B13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96DAC541-7B7A-43D3-8B79-37D633B846F1}">
                <asvg:svgBlip xmlns:asvg="http://schemas.microsoft.com/office/drawing/2016/SVG/main" r:embed="rId36"/>
              </a:ext>
            </a:extLst>
          </a:blip>
          <a:stretch>
            <a:fillRect/>
          </a:stretch>
        </p:blipFill>
        <p:spPr>
          <a:xfrm>
            <a:off x="3663204" y="1651738"/>
            <a:ext cx="744979" cy="744979"/>
          </a:xfrm>
          <a:prstGeom prst="rect">
            <a:avLst/>
          </a:prstGeom>
        </p:spPr>
      </p:pic>
      <p:sp>
        <p:nvSpPr>
          <p:cNvPr id="119" name="ZoneTexte 118">
            <a:extLst>
              <a:ext uri="{FF2B5EF4-FFF2-40B4-BE49-F238E27FC236}">
                <a16:creationId xmlns:a16="http://schemas.microsoft.com/office/drawing/2014/main" id="{DE867867-381E-ACDE-0E9F-5FA67740D904}"/>
              </a:ext>
            </a:extLst>
          </p:cNvPr>
          <p:cNvSpPr txBox="1"/>
          <p:nvPr/>
        </p:nvSpPr>
        <p:spPr>
          <a:xfrm>
            <a:off x="5114979" y="1713115"/>
            <a:ext cx="1743021" cy="970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900" b="1" dirty="0">
                <a:solidFill>
                  <a:schemeClr val="tx2"/>
                </a:solidFill>
              </a:rPr>
              <a:t>Visite d’entreprise </a:t>
            </a:r>
            <a:r>
              <a:rPr lang="fr-FR" sz="900" dirty="0">
                <a:solidFill>
                  <a:schemeClr val="tx2"/>
                </a:solidFill>
              </a:rPr>
              <a:t>de l’ensemble des élèves boursiers sur les sites Framatome de proximité :  Bourgogne / Romans sur Isère / Jeumont.</a:t>
            </a:r>
          </a:p>
        </p:txBody>
      </p:sp>
      <p:pic>
        <p:nvPicPr>
          <p:cNvPr id="128" name="Graphique 127" descr="Signe pouce en haut contour">
            <a:extLst>
              <a:ext uri="{FF2B5EF4-FFF2-40B4-BE49-F238E27FC236}">
                <a16:creationId xmlns:a16="http://schemas.microsoft.com/office/drawing/2014/main" id="{5119652B-50F6-D8EE-BC74-142F7DD29523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96DAC541-7B7A-43D3-8B79-37D633B846F1}">
                <asvg:svgBlip xmlns:asvg="http://schemas.microsoft.com/office/drawing/2016/SVG/main" r:embed="rId38"/>
              </a:ext>
            </a:extLst>
          </a:blip>
          <a:stretch>
            <a:fillRect/>
          </a:stretch>
        </p:blipFill>
        <p:spPr>
          <a:xfrm>
            <a:off x="1256502" y="262141"/>
            <a:ext cx="439200" cy="439200"/>
          </a:xfrm>
          <a:prstGeom prst="rect">
            <a:avLst/>
          </a:prstGeom>
        </p:spPr>
      </p:pic>
      <p:sp>
        <p:nvSpPr>
          <p:cNvPr id="129" name="ZoneTexte 128">
            <a:extLst>
              <a:ext uri="{FF2B5EF4-FFF2-40B4-BE49-F238E27FC236}">
                <a16:creationId xmlns:a16="http://schemas.microsoft.com/office/drawing/2014/main" id="{CD3C4A37-4A04-4172-EA31-F2F664A87C53}"/>
              </a:ext>
            </a:extLst>
          </p:cNvPr>
          <p:cNvSpPr txBox="1"/>
          <p:nvPr/>
        </p:nvSpPr>
        <p:spPr>
          <a:xfrm>
            <a:off x="0" y="687546"/>
            <a:ext cx="1743021" cy="822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07000"/>
              </a:lnSpc>
              <a:spcAft>
                <a:spcPts val="800"/>
              </a:spcAft>
            </a:pPr>
            <a:r>
              <a:rPr lang="fr-FR" sz="900" b="1" dirty="0">
                <a:solidFill>
                  <a:schemeClr val="tx2"/>
                </a:solidFill>
              </a:rPr>
              <a:t>Un parrainage / marrainage réussi </a:t>
            </a:r>
            <a:r>
              <a:rPr lang="fr-FR" sz="900" dirty="0">
                <a:solidFill>
                  <a:schemeClr val="tx2"/>
                </a:solidFill>
              </a:rPr>
              <a:t>est un mélange de bienveillance, d’écoute,  de partages de conseils et de réseau.</a:t>
            </a:r>
          </a:p>
        </p:txBody>
      </p:sp>
      <p:pic>
        <p:nvPicPr>
          <p:cNvPr id="130" name="Graphique 129" descr="Signe pouce en haut contour">
            <a:extLst>
              <a:ext uri="{FF2B5EF4-FFF2-40B4-BE49-F238E27FC236}">
                <a16:creationId xmlns:a16="http://schemas.microsoft.com/office/drawing/2014/main" id="{E0F92EC5-D8E2-5100-E884-19C1C2712933}"/>
              </a:ext>
            </a:extLst>
          </p:cNvPr>
          <p:cNvPicPr>
            <a:picLocks noChangeAspect="1"/>
          </p:cNvPicPr>
          <p:nvPr/>
        </p:nvPicPr>
        <p:blipFill>
          <a:blip r:embed="rId39">
            <a:extLst>
              <a:ext uri="{96DAC541-7B7A-43D3-8B79-37D633B846F1}">
                <asvg:svgBlip xmlns:asvg="http://schemas.microsoft.com/office/drawing/2016/SVG/main" r:embed="rId40"/>
              </a:ext>
            </a:extLst>
          </a:blip>
          <a:stretch>
            <a:fillRect/>
          </a:stretch>
        </p:blipFill>
        <p:spPr>
          <a:xfrm>
            <a:off x="2532608" y="877098"/>
            <a:ext cx="682143" cy="682143"/>
          </a:xfrm>
          <a:prstGeom prst="rect">
            <a:avLst/>
          </a:prstGeom>
        </p:spPr>
      </p:pic>
      <p:sp>
        <p:nvSpPr>
          <p:cNvPr id="2" name="ZoneTexte 1">
            <a:extLst>
              <a:ext uri="{FF2B5EF4-FFF2-40B4-BE49-F238E27FC236}">
                <a16:creationId xmlns:a16="http://schemas.microsoft.com/office/drawing/2014/main" id="{BA84D7B8-3AA9-88D7-2688-6FA22CC1EB70}"/>
              </a:ext>
            </a:extLst>
          </p:cNvPr>
          <p:cNvSpPr txBox="1"/>
          <p:nvPr/>
        </p:nvSpPr>
        <p:spPr>
          <a:xfrm>
            <a:off x="1444004" y="7284"/>
            <a:ext cx="1928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Broadway" panose="04040905080B02020502" pitchFamily="82" charset="0"/>
              </a:rPr>
              <a:t>ARRIVÉE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C792F11D-5C20-83C7-843A-4AF543BBF572}"/>
              </a:ext>
            </a:extLst>
          </p:cNvPr>
          <p:cNvSpPr txBox="1"/>
          <p:nvPr/>
        </p:nvSpPr>
        <p:spPr>
          <a:xfrm>
            <a:off x="3481069" y="8672542"/>
            <a:ext cx="19288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dirty="0">
                <a:latin typeface="Broadway" panose="04040905080B02020502" pitchFamily="82" charset="0"/>
              </a:rPr>
              <a:t>DÉPART</a:t>
            </a:r>
          </a:p>
        </p:txBody>
      </p:sp>
    </p:spTree>
    <p:extLst>
      <p:ext uri="{BB962C8B-B14F-4D97-AF65-F5344CB8AC3E}">
        <p14:creationId xmlns:p14="http://schemas.microsoft.com/office/powerpoint/2010/main" val="16024401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Rouge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Custom 16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_30677522_TF00954201" id="{718F61DF-5307-4D79-A562-DE6576972357}" vid="{C52A56FB-2654-4931-823A-F1FE9229282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b1e4af-f854-4f79-85c1-6f26940025e4">
      <Terms xmlns="http://schemas.microsoft.com/office/infopath/2007/PartnerControls"/>
    </lcf76f155ced4ddcb4097134ff3c332f>
    <TaxCatchAll xmlns="d4a0f758-4b96-4ff5-8d06-f95a3d3dda1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C31279B960B84EA606E1F2D867232A" ma:contentTypeVersion="18" ma:contentTypeDescription="Crée un document." ma:contentTypeScope="" ma:versionID="5a84b86f3f6f1da82c437edd201e43e4">
  <xsd:schema xmlns:xsd="http://www.w3.org/2001/XMLSchema" xmlns:xs="http://www.w3.org/2001/XMLSchema" xmlns:p="http://schemas.microsoft.com/office/2006/metadata/properties" xmlns:ns2="2eb1e4af-f854-4f79-85c1-6f26940025e4" xmlns:ns3="d4a0f758-4b96-4ff5-8d06-f95a3d3dda1e" targetNamespace="http://schemas.microsoft.com/office/2006/metadata/properties" ma:root="true" ma:fieldsID="52f40bbde7113b8debe87846f767260d" ns2:_="" ns3:_="">
    <xsd:import namespace="2eb1e4af-f854-4f79-85c1-6f26940025e4"/>
    <xsd:import namespace="d4a0f758-4b96-4ff5-8d06-f95a3d3dd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1e4af-f854-4f79-85c1-6f26940025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0f758-4b96-4ff5-8d06-f95a3d3dda1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b42c555-d837-4b58-ae33-0218217cc7db}" ma:internalName="TaxCatchAll" ma:showField="CatchAllData" ma:web="d4a0f758-4b96-4ff5-8d06-f95a3d3dd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6DD9C48-C15B-4063-BBC7-6EBD3EDB4A61}">
  <ds:schemaRefs>
    <ds:schemaRef ds:uri="http://purl.org/dc/elements/1.1/"/>
    <ds:schemaRef ds:uri="fb0879af-3eba-417a-a55a-ffe6dcd6ca77"/>
    <ds:schemaRef ds:uri="http://schemas.microsoft.com/office/2006/metadata/properties"/>
    <ds:schemaRef ds:uri="http://purl.org/dc/terms/"/>
    <ds:schemaRef ds:uri="http://purl.org/dc/dcmitype/"/>
    <ds:schemaRef ds:uri="6dc4bcd6-49db-4c07-9060-8acfc67cef9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schemas.microsoft.com/sharepoint/v3"/>
    <ds:schemaRef ds:uri="http://www.w3.org/XML/1998/namespace"/>
    <ds:schemaRef ds:uri="2eb1e4af-f854-4f79-85c1-6f26940025e4"/>
    <ds:schemaRef ds:uri="d4a0f758-4b96-4ff5-8d06-f95a3d3dda1e"/>
  </ds:schemaRefs>
</ds:datastoreItem>
</file>

<file path=customXml/itemProps2.xml><?xml version="1.0" encoding="utf-8"?>
<ds:datastoreItem xmlns:ds="http://schemas.openxmlformats.org/officeDocument/2006/customXml" ds:itemID="{AA35CC27-170F-4911-8B41-2AE56EA40A3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b1e4af-f854-4f79-85c1-6f26940025e4"/>
    <ds:schemaRef ds:uri="d4a0f758-4b96-4ff5-8d06-f95a3d3dda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074B622E-5F8A-4135-A109-F06CA7ACEDA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</TotalTime>
  <Words>323</Words>
  <Application>Microsoft Office PowerPoint</Application>
  <PresentationFormat>Affichage à l'écran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FEUILLE DE ROUTE : propositions d’actions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FEUILLE DE ROUTE : propositions d’actions</dc:title>
  <dc:creator>Lucy-Lou</dc:creator>
  <cp:lastModifiedBy>MONOD BROCA Eleonore</cp:lastModifiedBy>
  <cp:revision>9</cp:revision>
  <dcterms:created xsi:type="dcterms:W3CDTF">2023-08-01T06:15:07Z</dcterms:created>
  <dcterms:modified xsi:type="dcterms:W3CDTF">2024-09-10T14:48:43Z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0x01010052C31279B960B84EA606E1F2D867232A</vt:lpwstr>
  </property>
  <property fmtid="{D5CDD505-2E9C-101B-9397-08002B2CF9AE}" pid="3" name="MSIP_Label_2d26f538-337a-4593-a7e6-123667b1a538_Enabled">
    <vt:lpwstr>true</vt:lpwstr>
  </property>
  <property fmtid="{D5CDD505-2E9C-101B-9397-08002B2CF9AE}" pid="4" name="MSIP_Label_2d26f538-337a-4593-a7e6-123667b1a538_SetDate">
    <vt:lpwstr>2024-02-14T14:12:52Z</vt:lpwstr>
  </property>
  <property fmtid="{D5CDD505-2E9C-101B-9397-08002B2CF9AE}" pid="5" name="MSIP_Label_2d26f538-337a-4593-a7e6-123667b1a538_Method">
    <vt:lpwstr>Standard</vt:lpwstr>
  </property>
  <property fmtid="{D5CDD505-2E9C-101B-9397-08002B2CF9AE}" pid="6" name="MSIP_Label_2d26f538-337a-4593-a7e6-123667b1a538_Name">
    <vt:lpwstr>C1 Interne</vt:lpwstr>
  </property>
  <property fmtid="{D5CDD505-2E9C-101B-9397-08002B2CF9AE}" pid="7" name="MSIP_Label_2d26f538-337a-4593-a7e6-123667b1a538_SiteId">
    <vt:lpwstr>e242425b-70fc-44dc-9ddf-c21e304e6c80</vt:lpwstr>
  </property>
  <property fmtid="{D5CDD505-2E9C-101B-9397-08002B2CF9AE}" pid="8" name="MSIP_Label_2d26f538-337a-4593-a7e6-123667b1a538_ActionId">
    <vt:lpwstr>27f682da-4aa9-42c8-b869-ac2425edebd0</vt:lpwstr>
  </property>
  <property fmtid="{D5CDD505-2E9C-101B-9397-08002B2CF9AE}" pid="9" name="MSIP_Label_2d26f538-337a-4593-a7e6-123667b1a538_ContentBits">
    <vt:lpwstr>0</vt:lpwstr>
  </property>
  <property fmtid="{D5CDD505-2E9C-101B-9397-08002B2CF9AE}" pid="10" name="MediaServiceImageTags">
    <vt:lpwstr/>
  </property>
</Properties>
</file>