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4"/>
  </p:sldMasterIdLst>
  <p:notesMasterIdLst>
    <p:notesMasterId r:id="rId6"/>
  </p:notesMasterIdLst>
  <p:sldIdLst>
    <p:sldId id="4934" r:id="rId5"/>
  </p:sldIdLst>
  <p:sldSz cx="12192000" cy="6858000"/>
  <p:notesSz cx="6858000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DFF"/>
    <a:srgbClr val="FFF500"/>
    <a:srgbClr val="ED4D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3FD14CD-51EA-0ACB-7D03-4D6D800634D2}" v="2" dt="2024-09-16T08:14:00.60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47" autoAdjust="0"/>
    <p:restoredTop sz="94347" autoAdjust="0"/>
  </p:normalViewPr>
  <p:slideViewPr>
    <p:cSldViewPr snapToGrid="0">
      <p:cViewPr varScale="1">
        <p:scale>
          <a:sx n="82" d="100"/>
          <a:sy n="82" d="100"/>
        </p:scale>
        <p:origin x="107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ONOD BROCA Eleonore" userId="1bf6e81e-4824-4300-ad49-82faf40370d3" providerId="ADAL" clId="{203EB153-798D-44F0-A5FE-95B6005C8176}"/>
    <pc:docChg chg="undo custSel modSld delMainMaster modMainMaster">
      <pc:chgData name="MONOD BROCA Eleonore" userId="1bf6e81e-4824-4300-ad49-82faf40370d3" providerId="ADAL" clId="{203EB153-798D-44F0-A5FE-95B6005C8176}" dt="2023-08-25T15:05:40.131" v="1049" actId="20577"/>
      <pc:docMkLst>
        <pc:docMk/>
      </pc:docMkLst>
      <pc:sldChg chg="modSp mod">
        <pc:chgData name="MONOD BROCA Eleonore" userId="1bf6e81e-4824-4300-ad49-82faf40370d3" providerId="ADAL" clId="{203EB153-798D-44F0-A5FE-95B6005C8176}" dt="2023-08-25T15:05:40.131" v="1049" actId="20577"/>
        <pc:sldMkLst>
          <pc:docMk/>
          <pc:sldMk cId="4016609138" sldId="4934"/>
        </pc:sldMkLst>
        <pc:spChg chg="mod">
          <ac:chgData name="MONOD BROCA Eleonore" userId="1bf6e81e-4824-4300-ad49-82faf40370d3" providerId="ADAL" clId="{203EB153-798D-44F0-A5FE-95B6005C8176}" dt="2023-08-18T12:25:47.421" v="221" actId="1035"/>
          <ac:spMkLst>
            <pc:docMk/>
            <pc:sldMk cId="4016609138" sldId="4934"/>
            <ac:spMk id="2" creationId="{ED6D4EC9-B368-A720-B9DC-AE4123792E2C}"/>
          </ac:spMkLst>
        </pc:spChg>
        <pc:spChg chg="mod">
          <ac:chgData name="MONOD BROCA Eleonore" userId="1bf6e81e-4824-4300-ad49-82faf40370d3" providerId="ADAL" clId="{203EB153-798D-44F0-A5FE-95B6005C8176}" dt="2023-08-18T12:19:55.110" v="39" actId="1076"/>
          <ac:spMkLst>
            <pc:docMk/>
            <pc:sldMk cId="4016609138" sldId="4934"/>
            <ac:spMk id="4" creationId="{0AA72348-CE75-9E4A-37C5-59861C7AF663}"/>
          </ac:spMkLst>
        </pc:spChg>
        <pc:spChg chg="mod">
          <ac:chgData name="MONOD BROCA Eleonore" userId="1bf6e81e-4824-4300-ad49-82faf40370d3" providerId="ADAL" clId="{203EB153-798D-44F0-A5FE-95B6005C8176}" dt="2023-08-21T07:32:49.777" v="973" actId="255"/>
          <ac:spMkLst>
            <pc:docMk/>
            <pc:sldMk cId="4016609138" sldId="4934"/>
            <ac:spMk id="7" creationId="{7FEC5DD5-DA29-018C-8C62-6BA71A93EE85}"/>
          </ac:spMkLst>
        </pc:spChg>
        <pc:spChg chg="mod">
          <ac:chgData name="MONOD BROCA Eleonore" userId="1bf6e81e-4824-4300-ad49-82faf40370d3" providerId="ADAL" clId="{203EB153-798D-44F0-A5FE-95B6005C8176}" dt="2023-08-25T15:05:12.444" v="1037" actId="20577"/>
          <ac:spMkLst>
            <pc:docMk/>
            <pc:sldMk cId="4016609138" sldId="4934"/>
            <ac:spMk id="9" creationId="{FD787349-4443-AEA4-09D3-4BE9C614C13A}"/>
          </ac:spMkLst>
        </pc:spChg>
        <pc:spChg chg="mod">
          <ac:chgData name="MONOD BROCA Eleonore" userId="1bf6e81e-4824-4300-ad49-82faf40370d3" providerId="ADAL" clId="{203EB153-798D-44F0-A5FE-95B6005C8176}" dt="2023-08-23T09:03:43.587" v="1004" actId="20577"/>
          <ac:spMkLst>
            <pc:docMk/>
            <pc:sldMk cId="4016609138" sldId="4934"/>
            <ac:spMk id="10" creationId="{222690FA-22B1-68AF-510E-657CDE0BA575}"/>
          </ac:spMkLst>
        </pc:spChg>
        <pc:spChg chg="mod">
          <ac:chgData name="MONOD BROCA Eleonore" userId="1bf6e81e-4824-4300-ad49-82faf40370d3" providerId="ADAL" clId="{203EB153-798D-44F0-A5FE-95B6005C8176}" dt="2023-08-25T15:05:40.131" v="1049" actId="20577"/>
          <ac:spMkLst>
            <pc:docMk/>
            <pc:sldMk cId="4016609138" sldId="4934"/>
            <ac:spMk id="15" creationId="{F0621DBB-7439-A8E8-DFA7-8375EA65D50D}"/>
          </ac:spMkLst>
        </pc:spChg>
        <pc:picChg chg="mod">
          <ac:chgData name="MONOD BROCA Eleonore" userId="1bf6e81e-4824-4300-ad49-82faf40370d3" providerId="ADAL" clId="{203EB153-798D-44F0-A5FE-95B6005C8176}" dt="2023-08-18T12:56:09.313" v="876" actId="1036"/>
          <ac:picMkLst>
            <pc:docMk/>
            <pc:sldMk cId="4016609138" sldId="4934"/>
            <ac:picMk id="21" creationId="{53DAB640-5EC5-F8BB-775D-AFC73750ED02}"/>
          </ac:picMkLst>
        </pc:picChg>
      </pc:sldChg>
      <pc:sldMasterChg chg="del delSldLayout">
        <pc:chgData name="MONOD BROCA Eleonore" userId="1bf6e81e-4824-4300-ad49-82faf40370d3" providerId="ADAL" clId="{203EB153-798D-44F0-A5FE-95B6005C8176}" dt="2023-08-18T12:23:39.880" v="131" actId="2696"/>
        <pc:sldMasterMkLst>
          <pc:docMk/>
          <pc:sldMasterMk cId="2043446922" sldId="2147483665"/>
        </pc:sldMasterMkLst>
        <pc:sldLayoutChg chg="del">
          <pc:chgData name="MONOD BROCA Eleonore" userId="1bf6e81e-4824-4300-ad49-82faf40370d3" providerId="ADAL" clId="{203EB153-798D-44F0-A5FE-95B6005C8176}" dt="2023-08-18T12:23:39.828" v="125" actId="2696"/>
          <pc:sldLayoutMkLst>
            <pc:docMk/>
            <pc:sldMasterMk cId="2043446922" sldId="2147483665"/>
            <pc:sldLayoutMk cId="1955092052" sldId="2147483666"/>
          </pc:sldLayoutMkLst>
        </pc:sldLayoutChg>
        <pc:sldLayoutChg chg="del">
          <pc:chgData name="MONOD BROCA Eleonore" userId="1bf6e81e-4824-4300-ad49-82faf40370d3" providerId="ADAL" clId="{203EB153-798D-44F0-A5FE-95B6005C8176}" dt="2023-08-18T12:23:39.840" v="126" actId="2696"/>
          <pc:sldLayoutMkLst>
            <pc:docMk/>
            <pc:sldMasterMk cId="2043446922" sldId="2147483665"/>
            <pc:sldLayoutMk cId="858531632" sldId="2147483667"/>
          </pc:sldLayoutMkLst>
        </pc:sldLayoutChg>
        <pc:sldLayoutChg chg="del">
          <pc:chgData name="MONOD BROCA Eleonore" userId="1bf6e81e-4824-4300-ad49-82faf40370d3" providerId="ADAL" clId="{203EB153-798D-44F0-A5FE-95B6005C8176}" dt="2023-08-18T12:23:39.855" v="127" actId="2696"/>
          <pc:sldLayoutMkLst>
            <pc:docMk/>
            <pc:sldMasterMk cId="2043446922" sldId="2147483665"/>
            <pc:sldLayoutMk cId="3462413061" sldId="2147483668"/>
          </pc:sldLayoutMkLst>
        </pc:sldLayoutChg>
        <pc:sldLayoutChg chg="del">
          <pc:chgData name="MONOD BROCA Eleonore" userId="1bf6e81e-4824-4300-ad49-82faf40370d3" providerId="ADAL" clId="{203EB153-798D-44F0-A5FE-95B6005C8176}" dt="2023-08-18T12:23:39.863" v="128" actId="2696"/>
          <pc:sldLayoutMkLst>
            <pc:docMk/>
            <pc:sldMasterMk cId="2043446922" sldId="2147483665"/>
            <pc:sldLayoutMk cId="4223729319" sldId="2147483669"/>
          </pc:sldLayoutMkLst>
        </pc:sldLayoutChg>
        <pc:sldLayoutChg chg="del">
          <pc:chgData name="MONOD BROCA Eleonore" userId="1bf6e81e-4824-4300-ad49-82faf40370d3" providerId="ADAL" clId="{203EB153-798D-44F0-A5FE-95B6005C8176}" dt="2023-08-18T12:23:39.877" v="129" actId="2696"/>
          <pc:sldLayoutMkLst>
            <pc:docMk/>
            <pc:sldMasterMk cId="2043446922" sldId="2147483665"/>
            <pc:sldLayoutMk cId="13121135" sldId="2147483670"/>
          </pc:sldLayoutMkLst>
        </pc:sldLayoutChg>
        <pc:sldLayoutChg chg="del">
          <pc:chgData name="MONOD BROCA Eleonore" userId="1bf6e81e-4824-4300-ad49-82faf40370d3" providerId="ADAL" clId="{203EB153-798D-44F0-A5FE-95B6005C8176}" dt="2023-08-18T12:23:39.879" v="130" actId="2696"/>
          <pc:sldLayoutMkLst>
            <pc:docMk/>
            <pc:sldMasterMk cId="2043446922" sldId="2147483665"/>
            <pc:sldLayoutMk cId="2056261995" sldId="2147483671"/>
          </pc:sldLayoutMkLst>
        </pc:sldLayoutChg>
      </pc:sldMasterChg>
      <pc:sldMasterChg chg="modSp mod modSldLayout">
        <pc:chgData name="MONOD BROCA Eleonore" userId="1bf6e81e-4824-4300-ad49-82faf40370d3" providerId="ADAL" clId="{203EB153-798D-44F0-A5FE-95B6005C8176}" dt="2023-08-21T07:26:25.603" v="953" actId="1036"/>
        <pc:sldMasterMkLst>
          <pc:docMk/>
          <pc:sldMasterMk cId="3468591760" sldId="2147483686"/>
        </pc:sldMasterMkLst>
        <pc:spChg chg="mod">
          <ac:chgData name="MONOD BROCA Eleonore" userId="1bf6e81e-4824-4300-ad49-82faf40370d3" providerId="ADAL" clId="{203EB153-798D-44F0-A5FE-95B6005C8176}" dt="2023-08-21T07:25:42.151" v="945" actId="1036"/>
          <ac:spMkLst>
            <pc:docMk/>
            <pc:sldMasterMk cId="3468591760" sldId="2147483686"/>
            <ac:spMk id="8" creationId="{4A9BC61D-5011-1324-E781-7B67713FC874}"/>
          </ac:spMkLst>
        </pc:spChg>
        <pc:sldLayoutChg chg="delSp modSp mod">
          <pc:chgData name="MONOD BROCA Eleonore" userId="1bf6e81e-4824-4300-ad49-82faf40370d3" providerId="ADAL" clId="{203EB153-798D-44F0-A5FE-95B6005C8176}" dt="2023-08-21T07:26:25.603" v="953" actId="1036"/>
          <pc:sldLayoutMkLst>
            <pc:docMk/>
            <pc:sldMasterMk cId="3468591760" sldId="2147483686"/>
            <pc:sldLayoutMk cId="1574319217" sldId="2147483693"/>
          </pc:sldLayoutMkLst>
          <pc:spChg chg="del">
            <ac:chgData name="MONOD BROCA Eleonore" userId="1bf6e81e-4824-4300-ad49-82faf40370d3" providerId="ADAL" clId="{203EB153-798D-44F0-A5FE-95B6005C8176}" dt="2023-08-21T07:26:11.797" v="946" actId="478"/>
            <ac:spMkLst>
              <pc:docMk/>
              <pc:sldMasterMk cId="3468591760" sldId="2147483686"/>
              <pc:sldLayoutMk cId="1574319217" sldId="2147483693"/>
              <ac:spMk id="2" creationId="{EFD2EC90-39E5-6CBC-4C7C-6B729E228541}"/>
            </ac:spMkLst>
          </pc:spChg>
          <pc:spChg chg="mod">
            <ac:chgData name="MONOD BROCA Eleonore" userId="1bf6e81e-4824-4300-ad49-82faf40370d3" providerId="ADAL" clId="{203EB153-798D-44F0-A5FE-95B6005C8176}" dt="2023-08-21T07:26:25.603" v="953" actId="1036"/>
            <ac:spMkLst>
              <pc:docMk/>
              <pc:sldMasterMk cId="3468591760" sldId="2147483686"/>
              <pc:sldLayoutMk cId="1574319217" sldId="2147483693"/>
              <ac:spMk id="3" creationId="{F2D396CB-FDF0-D608-F7E7-43D90283FE32}"/>
            </ac:spMkLst>
          </pc:spChg>
          <pc:spChg chg="mod">
            <ac:chgData name="MONOD BROCA Eleonore" userId="1bf6e81e-4824-4300-ad49-82faf40370d3" providerId="ADAL" clId="{203EB153-798D-44F0-A5FE-95B6005C8176}" dt="2023-08-21T07:26:25.603" v="953" actId="1036"/>
            <ac:spMkLst>
              <pc:docMk/>
              <pc:sldMasterMk cId="3468591760" sldId="2147483686"/>
              <pc:sldLayoutMk cId="1574319217" sldId="2147483693"/>
              <ac:spMk id="4" creationId="{FD95B80B-310A-C823-529A-0C0B20484A59}"/>
            </ac:spMkLst>
          </pc:spChg>
        </pc:sldLayoutChg>
      </pc:sldMasterChg>
    </pc:docChg>
  </pc:docChgLst>
  <pc:docChgLst>
    <pc:chgData name="MONOD BROCA Eleonore" userId="1bf6e81e-4824-4300-ad49-82faf40370d3" providerId="ADAL" clId="{915F1D7B-B286-44DD-BF2A-92DA02BAEAC8}"/>
    <pc:docChg chg="custSel modSld">
      <pc:chgData name="MONOD BROCA Eleonore" userId="1bf6e81e-4824-4300-ad49-82faf40370d3" providerId="ADAL" clId="{915F1D7B-B286-44DD-BF2A-92DA02BAEAC8}" dt="2024-08-30T13:17:17.153" v="28" actId="20577"/>
      <pc:docMkLst>
        <pc:docMk/>
      </pc:docMkLst>
      <pc:sldChg chg="modSp mod">
        <pc:chgData name="MONOD BROCA Eleonore" userId="1bf6e81e-4824-4300-ad49-82faf40370d3" providerId="ADAL" clId="{915F1D7B-B286-44DD-BF2A-92DA02BAEAC8}" dt="2024-08-30T13:17:17.153" v="28" actId="20577"/>
        <pc:sldMkLst>
          <pc:docMk/>
          <pc:sldMk cId="4016609138" sldId="4934"/>
        </pc:sldMkLst>
        <pc:spChg chg="mod">
          <ac:chgData name="MONOD BROCA Eleonore" userId="1bf6e81e-4824-4300-ad49-82faf40370d3" providerId="ADAL" clId="{915F1D7B-B286-44DD-BF2A-92DA02BAEAC8}" dt="2024-08-30T13:16:48.335" v="4" actId="20577"/>
          <ac:spMkLst>
            <pc:docMk/>
            <pc:sldMk cId="4016609138" sldId="4934"/>
            <ac:spMk id="2" creationId="{ED6D4EC9-B368-A720-B9DC-AE4123792E2C}"/>
          </ac:spMkLst>
        </pc:spChg>
        <pc:spChg chg="mod">
          <ac:chgData name="MONOD BROCA Eleonore" userId="1bf6e81e-4824-4300-ad49-82faf40370d3" providerId="ADAL" clId="{915F1D7B-B286-44DD-BF2A-92DA02BAEAC8}" dt="2024-08-30T13:17:17.153" v="28" actId="20577"/>
          <ac:spMkLst>
            <pc:docMk/>
            <pc:sldMk cId="4016609138" sldId="4934"/>
            <ac:spMk id="10" creationId="{222690FA-22B1-68AF-510E-657CDE0BA575}"/>
          </ac:spMkLst>
        </pc:spChg>
      </pc:sldChg>
    </pc:docChg>
  </pc:docChgLst>
  <pc:docChgLst>
    <pc:chgData name="CROZET Youwen" userId="S::youwen.crozet@edf.fr::6c4342d0-25a2-47d7-8694-2e27961b828a" providerId="AD" clId="Web-{F3FD14CD-51EA-0ACB-7D03-4D6D800634D2}"/>
    <pc:docChg chg="modSld">
      <pc:chgData name="CROZET Youwen" userId="S::youwen.crozet@edf.fr::6c4342d0-25a2-47d7-8694-2e27961b828a" providerId="AD" clId="Web-{F3FD14CD-51EA-0ACB-7D03-4D6D800634D2}" dt="2024-09-16T08:14:00.603" v="1" actId="1076"/>
      <pc:docMkLst>
        <pc:docMk/>
      </pc:docMkLst>
      <pc:sldChg chg="modSp">
        <pc:chgData name="CROZET Youwen" userId="S::youwen.crozet@edf.fr::6c4342d0-25a2-47d7-8694-2e27961b828a" providerId="AD" clId="Web-{F3FD14CD-51EA-0ACB-7D03-4D6D800634D2}" dt="2024-09-16T08:14:00.603" v="1" actId="1076"/>
        <pc:sldMkLst>
          <pc:docMk/>
          <pc:sldMk cId="4016609138" sldId="4934"/>
        </pc:sldMkLst>
        <pc:spChg chg="mod">
          <ac:chgData name="CROZET Youwen" userId="S::youwen.crozet@edf.fr::6c4342d0-25a2-47d7-8694-2e27961b828a" providerId="AD" clId="Web-{F3FD14CD-51EA-0ACB-7D03-4D6D800634D2}" dt="2024-09-16T08:14:00.603" v="1" actId="1076"/>
          <ac:spMkLst>
            <pc:docMk/>
            <pc:sldMk cId="4016609138" sldId="4934"/>
            <ac:spMk id="10" creationId="{222690FA-22B1-68AF-510E-657CDE0BA575}"/>
          </ac:spMkLst>
        </pc:spChg>
      </pc:sldChg>
    </pc:docChg>
  </pc:docChgLst>
  <pc:docChgLst>
    <pc:chgData name="BIONDETTI Alexandra" userId="S::alexandra.biondetti@edf.fr::341bdf75-bac8-452c-86a1-c77e7ccd13cb" providerId="AD" clId="Web-{07BD3BE1-8BD9-86D1-D56E-1E2151923ADF}"/>
    <pc:docChg chg="modSld">
      <pc:chgData name="BIONDETTI Alexandra" userId="S::alexandra.biondetti@edf.fr::341bdf75-bac8-452c-86a1-c77e7ccd13cb" providerId="AD" clId="Web-{07BD3BE1-8BD9-86D1-D56E-1E2151923ADF}" dt="2024-09-10T13:13:01.222" v="16" actId="20577"/>
      <pc:docMkLst>
        <pc:docMk/>
      </pc:docMkLst>
      <pc:sldChg chg="modSp">
        <pc:chgData name="BIONDETTI Alexandra" userId="S::alexandra.biondetti@edf.fr::341bdf75-bac8-452c-86a1-c77e7ccd13cb" providerId="AD" clId="Web-{07BD3BE1-8BD9-86D1-D56E-1E2151923ADF}" dt="2024-09-10T13:13:01.222" v="16" actId="20577"/>
        <pc:sldMkLst>
          <pc:docMk/>
          <pc:sldMk cId="4016609138" sldId="4934"/>
        </pc:sldMkLst>
        <pc:spChg chg="mod">
          <ac:chgData name="BIONDETTI Alexandra" userId="S::alexandra.biondetti@edf.fr::341bdf75-bac8-452c-86a1-c77e7ccd13cb" providerId="AD" clId="Web-{07BD3BE1-8BD9-86D1-D56E-1E2151923ADF}" dt="2024-09-10T13:12:21.252" v="14" actId="14100"/>
          <ac:spMkLst>
            <pc:docMk/>
            <pc:sldMk cId="4016609138" sldId="4934"/>
            <ac:spMk id="4" creationId="{0AA72348-CE75-9E4A-37C5-59861C7AF663}"/>
          </ac:spMkLst>
        </pc:spChg>
        <pc:spChg chg="mod">
          <ac:chgData name="BIONDETTI Alexandra" userId="S::alexandra.biondetti@edf.fr::341bdf75-bac8-452c-86a1-c77e7ccd13cb" providerId="AD" clId="Web-{07BD3BE1-8BD9-86D1-D56E-1E2151923ADF}" dt="2024-09-10T13:11:55.689" v="13" actId="14100"/>
          <ac:spMkLst>
            <pc:docMk/>
            <pc:sldMk cId="4016609138" sldId="4934"/>
            <ac:spMk id="9" creationId="{FD787349-4443-AEA4-09D3-4BE9C614C13A}"/>
          </ac:spMkLst>
        </pc:spChg>
        <pc:spChg chg="mod">
          <ac:chgData name="BIONDETTI Alexandra" userId="S::alexandra.biondetti@edf.fr::341bdf75-bac8-452c-86a1-c77e7ccd13cb" providerId="AD" clId="Web-{07BD3BE1-8BD9-86D1-D56E-1E2151923ADF}" dt="2024-09-10T13:13:01.222" v="16" actId="20577"/>
          <ac:spMkLst>
            <pc:docMk/>
            <pc:sldMk cId="4016609138" sldId="4934"/>
            <ac:spMk id="10" creationId="{222690FA-22B1-68AF-510E-657CDE0BA57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DE3185-4EB8-42E5-917A-F8971D3A1800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52438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9428584"/>
            <a:ext cx="2971800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281FD4-DD6D-4F6A-B7F8-8033F848A79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2372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A281FD4-DD6D-4F6A-B7F8-8033F848A79E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963531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47CF0F4-953C-9FBE-932C-E451AA4AD0C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7C4C8706-0A83-BD62-29F8-27AC8336DA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FF15C08-F417-2EB9-0B5A-7B8493D73E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358069-2DB8-2C25-2C09-ACA7950F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CFE1C0B-612E-B2E7-AB55-2105F5A29B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764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3779A03-32CA-A627-6FCE-80084D0EBB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A74494A-515C-92E0-365D-986ACCA605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D9E34D8-3AA4-DB75-D4B6-A9D1BC49E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F5B926-40D7-BB71-92E1-12682CCF8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DD65C3D-F1AE-E80A-6553-9885C9FD4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155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616FC9D-F8E7-9072-15D1-A231760212B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1759425-7689-6FDA-FD50-C9F80B82E5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AD91CE7-2EDE-63F0-BA57-7A37BA8E1A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E69C9F7-6F8A-1A05-7F37-9E56CB63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2297EE5-5765-B473-7DCF-6392D49F5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57861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6EE399B-296F-675B-C452-2EBBC9FF7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7D3BE27-6223-D82E-DEFE-816BE188EED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EDFC344-2755-13B3-80C1-5AC7F8FB47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18DF72-250C-C32A-1CEE-F819D9F8FF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960C65C-B7D7-D517-2D55-775E437B26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664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2024E7-BB4A-62E1-2E72-5BEE1D4316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5F009F9-3BFF-4AE0-DEF8-8A6A96074F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2F5977C-08B2-4FFD-1878-E4615DFABC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D275AD4-C19E-EE1E-E17A-596D1FA66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100006C-FA59-6F3A-D9F0-C3F42EA03A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3523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5A03DC-B1A4-DF2D-D755-72FE97BDA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514DE41-7823-01AD-C142-B0B5BDC542F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6FA3ED8C-4C05-A00B-F6B1-7335A4F1A5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CE37BDE-38A9-0378-FDF7-F666A3900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32AA1B5F-D583-1B35-1849-F24142F41C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4A9DB7C-B1D6-0583-97D5-71341E255F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06220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D5BB38-8187-0E78-EC99-8ACCFB99A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8AA7C70-C1AA-8541-D377-88853DE2F4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2CFB6FFA-49AE-68DD-9FA6-9F05678CC7E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CDD779FD-6E6A-D5B1-664D-E7C8F1F24E9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DE57B4BE-51CA-372C-68F2-28C88341B6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32279B3-4969-CD5B-35FA-26F206AE7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160F142-2FA6-8BBA-E7D1-3F68D985C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0DAD283E-1622-DFE0-493B-0D28339962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8298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personne&#10;&#10;Description générée automatiquement">
            <a:extLst>
              <a:ext uri="{FF2B5EF4-FFF2-40B4-BE49-F238E27FC236}">
                <a16:creationId xmlns:a16="http://schemas.microsoft.com/office/drawing/2014/main" id="{6CB3336C-5A40-3464-0582-AA583361379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3048"/>
            <a:ext cx="12197426" cy="685495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F30F342-167F-AEC3-A245-0C4E9DAD8DDC}"/>
              </a:ext>
            </a:extLst>
          </p:cNvPr>
          <p:cNvSpPr/>
          <p:nvPr userDrawn="1"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rgbClr val="007DFF">
              <a:alpha val="93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CF8060D5-F77C-5FC5-F076-DA76C54C0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8697" y="2681752"/>
            <a:ext cx="8284609" cy="1494497"/>
          </a:xfrm>
        </p:spPr>
        <p:txBody>
          <a:bodyPr>
            <a:normAutofit/>
          </a:bodyPr>
          <a:lstStyle>
            <a:lvl1pPr algn="l">
              <a:lnSpc>
                <a:spcPts val="4600"/>
              </a:lnSpc>
              <a:defRPr lang="fr-FR" sz="3600" b="1" i="0" kern="1200" dirty="0">
                <a:solidFill>
                  <a:schemeClr val="bg1"/>
                </a:solidFill>
                <a:latin typeface="Sora SemiBold" pitchFamily="2" charset="0"/>
                <a:ea typeface="+mj-ea"/>
                <a:cs typeface="Sora SemiBold" pitchFamily="2" charset="0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85025CC-EB07-84FA-2F3E-000166653E88}"/>
              </a:ext>
            </a:extLst>
          </p:cNvPr>
          <p:cNvSpPr/>
          <p:nvPr userDrawn="1"/>
        </p:nvSpPr>
        <p:spPr>
          <a:xfrm>
            <a:off x="1" y="0"/>
            <a:ext cx="616448" cy="6858000"/>
          </a:xfrm>
          <a:prstGeom prst="rect">
            <a:avLst/>
          </a:prstGeom>
          <a:solidFill>
            <a:srgbClr val="ED4D3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545DBB9-108C-ED4C-6AE1-913C7376346D}"/>
              </a:ext>
            </a:extLst>
          </p:cNvPr>
          <p:cNvSpPr/>
          <p:nvPr userDrawn="1"/>
        </p:nvSpPr>
        <p:spPr>
          <a:xfrm>
            <a:off x="0" y="1684962"/>
            <a:ext cx="616448" cy="5173038"/>
          </a:xfrm>
          <a:prstGeom prst="rect">
            <a:avLst/>
          </a:prstGeom>
          <a:solidFill>
            <a:srgbClr val="FFF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0" name="Image 9" descr="Une image contenant texte, silhouette, graphique vectoriel&#10;&#10;Description générée automatiquement">
            <a:extLst>
              <a:ext uri="{FF2B5EF4-FFF2-40B4-BE49-F238E27FC236}">
                <a16:creationId xmlns:a16="http://schemas.microsoft.com/office/drawing/2014/main" id="{A7EA8E77-AF70-2990-EE92-9EDDD347E5F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11828">
            <a:off x="925313" y="1174346"/>
            <a:ext cx="2238484" cy="1750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087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2D396CB-FDF0-D608-F7E7-43D90283F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19144" y="6536989"/>
            <a:ext cx="4114800" cy="223398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D95B80B-310A-C823-529A-0C0B20484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91144" y="6536989"/>
            <a:ext cx="2743200" cy="223398"/>
          </a:xfrm>
        </p:spPr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743192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3728E84-C9AD-8767-84E0-ABF9C58E8C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0B76092-3840-A422-C1CE-4169FAA01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52588BB-4973-DAC6-3A0C-D06C61EB86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A0E31F0-EB1B-2544-2C37-673363B793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4CFAF43-74E7-012F-34BD-5C5928AFE3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D0686675-8AEF-2A89-35C5-5EA1C99DD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7823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CFC2741-E304-4FCE-8658-94FA93EA9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CC4A15DF-87ED-9CB3-9004-DE070FE0A3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C16D85A4-4443-2A74-6563-509B9E5B4A1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D85F4A7-99B5-DE3A-1675-33B2E572C8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2322661-5B56-04E0-DEDB-A71581717E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3B58CC-382C-CAA4-A0E0-EC4D78CE1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35542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4984E65-1284-B051-293A-2A888A9E74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7128" y="211015"/>
            <a:ext cx="11722814" cy="6931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A47D425-3691-A569-38E3-C9A62D5C60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7128" y="1150706"/>
            <a:ext cx="11722814" cy="50262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0A25560-78C6-5278-0464-3E91CA57890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25AFA-FFC0-EB47-A4BF-F20FE47AFD2A}" type="datetimeFigureOut">
              <a:rPr lang="fr-FR" smtClean="0"/>
              <a:t>16/09/2024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F903A8B-9FB9-D3C4-F29F-5C5F9FD18C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9F0CF43-B626-2BCA-CE7A-586BD512E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66281-8D30-6646-B6E8-AFCE7C95291B}" type="slidenum">
              <a:rPr lang="fr-FR" smtClean="0"/>
              <a:t>‹N°›</a:t>
            </a:fld>
            <a:endParaRPr lang="fr-FR"/>
          </a:p>
        </p:txBody>
      </p:sp>
      <p:pic>
        <p:nvPicPr>
          <p:cNvPr id="7" name="Image 6" descr="Une image contenant texte&#10;&#10;Description générée automatiquement">
            <a:extLst>
              <a:ext uri="{FF2B5EF4-FFF2-40B4-BE49-F238E27FC236}">
                <a16:creationId xmlns:a16="http://schemas.microsoft.com/office/drawing/2014/main" id="{62DE656C-EC05-C557-4EAC-954645687CDE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90" y="6337446"/>
            <a:ext cx="1602769" cy="402931"/>
          </a:xfrm>
          <a:prstGeom prst="rect">
            <a:avLst/>
          </a:prstGeom>
        </p:spPr>
      </p:pic>
      <p:sp>
        <p:nvSpPr>
          <p:cNvPr id="8" name="Bulle rectangulaire 7">
            <a:extLst>
              <a:ext uri="{FF2B5EF4-FFF2-40B4-BE49-F238E27FC236}">
                <a16:creationId xmlns:a16="http://schemas.microsoft.com/office/drawing/2014/main" id="{4A9BC61D-5011-1324-E781-7B67713FC874}"/>
              </a:ext>
            </a:extLst>
          </p:cNvPr>
          <p:cNvSpPr/>
          <p:nvPr userDrawn="1"/>
        </p:nvSpPr>
        <p:spPr>
          <a:xfrm>
            <a:off x="10351213" y="6406310"/>
            <a:ext cx="1676400" cy="318499"/>
          </a:xfrm>
          <a:prstGeom prst="wedgeRectCallout">
            <a:avLst>
              <a:gd name="adj1" fmla="val 992"/>
              <a:gd name="adj2" fmla="val -121371"/>
            </a:avLst>
          </a:prstGeom>
          <a:solidFill>
            <a:srgbClr val="FFF5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72000" rtlCol="0" anchor="ctr"/>
          <a:lstStyle/>
          <a:p>
            <a:pPr algn="ctr"/>
            <a:r>
              <a:rPr lang="fr-FR" dirty="0">
                <a:solidFill>
                  <a:srgbClr val="334756"/>
                </a:solidFill>
                <a:latin typeface="RoughTypewriter" panose="02000409000000000000" pitchFamily="49" charset="0"/>
                <a:cs typeface="Sora Thin" pitchFamily="2" charset="0"/>
              </a:rPr>
              <a:t>#boursesUMN</a:t>
            </a:r>
          </a:p>
        </p:txBody>
      </p:sp>
    </p:spTree>
    <p:extLst>
      <p:ext uri="{BB962C8B-B14F-4D97-AF65-F5344CB8AC3E}">
        <p14:creationId xmlns:p14="http://schemas.microsoft.com/office/powerpoint/2010/main" val="34685917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i="0" kern="1200">
          <a:solidFill>
            <a:srgbClr val="007DFF"/>
          </a:solidFill>
          <a:latin typeface="Sora" pitchFamily="2" charset="0"/>
          <a:ea typeface="+mj-ea"/>
          <a:cs typeface="Sora" pitchFamily="2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rgbClr val="FFF500"/>
        </a:buClr>
        <a:buFont typeface="Wingdings" pitchFamily="2" charset="2"/>
        <a:buChar char="§"/>
        <a:defRPr sz="24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F500"/>
        </a:buClr>
        <a:buFont typeface="Wingdings" pitchFamily="2" charset="2"/>
        <a:buChar char="§"/>
        <a:defRPr sz="20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F500"/>
        </a:buClr>
        <a:buFont typeface="Wingdings" pitchFamily="2" charset="2"/>
        <a:buChar char="§"/>
        <a:defRPr sz="18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F500"/>
        </a:buClr>
        <a:buFont typeface="Wingdings" pitchFamily="2" charset="2"/>
        <a:buChar char="§"/>
        <a:defRPr sz="16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rgbClr val="FFF500"/>
        </a:buClr>
        <a:buFont typeface="Wingdings" pitchFamily="2" charset="2"/>
        <a:buChar char="§"/>
        <a:defRPr sz="1600" kern="1200">
          <a:solidFill>
            <a:srgbClr val="334756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texte, silhouette, graphique vectoriel&#10;&#10;Description générée automatiquement">
            <a:extLst>
              <a:ext uri="{FF2B5EF4-FFF2-40B4-BE49-F238E27FC236}">
                <a16:creationId xmlns:a16="http://schemas.microsoft.com/office/drawing/2014/main" id="{B44AB7AA-F9A5-E669-AE0A-CC23ECA3E1C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993" y="648271"/>
            <a:ext cx="1732585" cy="1355190"/>
          </a:xfrm>
          <a:prstGeom prst="rect">
            <a:avLst/>
          </a:prstGeom>
        </p:spPr>
      </p:pic>
      <p:pic>
        <p:nvPicPr>
          <p:cNvPr id="8" name="Image 7" descr="Une image contenant texte, personne, ordinateur portable, ordinateur&#10;&#10;Description générée automatiquement">
            <a:extLst>
              <a:ext uri="{FF2B5EF4-FFF2-40B4-BE49-F238E27FC236}">
                <a16:creationId xmlns:a16="http://schemas.microsoft.com/office/drawing/2014/main" id="{BDE5B477-042B-BCD2-AFD7-6DC8FE6ED296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3174715" cy="6858000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0AA72348-CE75-9E4A-37C5-59861C7AF663}"/>
              </a:ext>
            </a:extLst>
          </p:cNvPr>
          <p:cNvSpPr/>
          <p:nvPr/>
        </p:nvSpPr>
        <p:spPr>
          <a:xfrm>
            <a:off x="0" y="0"/>
            <a:ext cx="3174715" cy="6858000"/>
          </a:xfrm>
          <a:prstGeom prst="rect">
            <a:avLst/>
          </a:prstGeom>
          <a:solidFill>
            <a:srgbClr val="007DFF">
              <a:alpha val="8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 descr="Une image contenant texte&#10;&#10;Description générée automatiquement">
            <a:extLst>
              <a:ext uri="{FF2B5EF4-FFF2-40B4-BE49-F238E27FC236}">
                <a16:creationId xmlns:a16="http://schemas.microsoft.com/office/drawing/2014/main" id="{7C191607-6F5E-0DFA-57BB-5496F801BCC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290" y="6337446"/>
            <a:ext cx="1602769" cy="402930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F0621DBB-7439-A8E8-DFA7-8375EA65D50D}"/>
              </a:ext>
            </a:extLst>
          </p:cNvPr>
          <p:cNvSpPr txBox="1"/>
          <p:nvPr/>
        </p:nvSpPr>
        <p:spPr>
          <a:xfrm>
            <a:off x="3382173" y="218649"/>
            <a:ext cx="87305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b="1" dirty="0">
                <a:solidFill>
                  <a:srgbClr val="007DFF"/>
                </a:solidFill>
                <a:latin typeface="Sora" pitchFamily="2" charset="0"/>
                <a:cs typeface="Sora" pitchFamily="2" charset="0"/>
              </a:rPr>
              <a:t>Vous êtes parrain/marraine d’un(e) boursier(e) UMN </a:t>
            </a:r>
          </a:p>
        </p:txBody>
      </p:sp>
      <p:pic>
        <p:nvPicPr>
          <p:cNvPr id="21" name="Image 20" descr="Une image contenant carte&#10;&#10;Description générée automatiquement">
            <a:extLst>
              <a:ext uri="{FF2B5EF4-FFF2-40B4-BE49-F238E27FC236}">
                <a16:creationId xmlns:a16="http://schemas.microsoft.com/office/drawing/2014/main" id="{53DAB640-5EC5-F8BB-775D-AFC73750ED02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899" y="4371428"/>
            <a:ext cx="1822772" cy="1425733"/>
          </a:xfrm>
          <a:prstGeom prst="rect">
            <a:avLst/>
          </a:prstGeom>
        </p:spPr>
      </p:pic>
      <p:sp>
        <p:nvSpPr>
          <p:cNvPr id="2" name="Espace réservé du pied de page 7">
            <a:extLst>
              <a:ext uri="{FF2B5EF4-FFF2-40B4-BE49-F238E27FC236}">
                <a16:creationId xmlns:a16="http://schemas.microsoft.com/office/drawing/2014/main" id="{ED6D4EC9-B368-A720-B9DC-AE4123792E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382173" y="6438184"/>
            <a:ext cx="8367057" cy="289994"/>
          </a:xfrm>
        </p:spPr>
        <p:txBody>
          <a:bodyPr vert="horz" lIns="91440" tIns="45720" rIns="91440" bIns="45720" rtlCol="0" anchor="ctr">
            <a:normAutofit/>
          </a:bodyPr>
          <a:lstStyle>
            <a:defPPr>
              <a:defRPr lang="fr-FR"/>
            </a:defPPr>
            <a:lvl1pPr marL="0" algn="l" defTabSz="685783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91" algn="l" defTabSz="685783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83" algn="l" defTabSz="685783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674" algn="l" defTabSz="685783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566" algn="l" defTabSz="685783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457" algn="l" defTabSz="685783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349" algn="l" defTabSz="685783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240" algn="l" defTabSz="685783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131" algn="l" defTabSz="685783" rtl="0" eaLnBrk="1" latinLnBrk="0" hangingPunct="1">
              <a:defRPr sz="135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000" i="1" dirty="0">
                <a:solidFill>
                  <a:schemeClr val="tx1">
                    <a:tint val="75000"/>
                  </a:schemeClr>
                </a:solidFill>
                <a:latin typeface="Sora" pitchFamily="2" charset="0"/>
                <a:cs typeface="Sora" pitchFamily="2" charset="0"/>
              </a:rPr>
              <a:t>Université des Métiers du </a:t>
            </a:r>
            <a:r>
              <a:rPr lang="en-US" sz="1000" i="1" dirty="0" err="1">
                <a:solidFill>
                  <a:schemeClr val="tx1">
                    <a:tint val="75000"/>
                  </a:schemeClr>
                </a:solidFill>
                <a:latin typeface="Sora" pitchFamily="2" charset="0"/>
                <a:cs typeface="Sora" pitchFamily="2" charset="0"/>
              </a:rPr>
              <a:t>Nucléaire</a:t>
            </a:r>
            <a:r>
              <a:rPr lang="en-US" sz="1000" i="1" dirty="0">
                <a:solidFill>
                  <a:schemeClr val="tx1">
                    <a:tint val="75000"/>
                  </a:schemeClr>
                </a:solidFill>
                <a:latin typeface="Sora" pitchFamily="2" charset="0"/>
                <a:cs typeface="Sora" pitchFamily="2" charset="0"/>
              </a:rPr>
              <a:t> – kit de communication – fiche </a:t>
            </a:r>
            <a:r>
              <a:rPr lang="en-US" sz="1000" i="1" dirty="0" err="1">
                <a:solidFill>
                  <a:schemeClr val="tx1">
                    <a:tint val="75000"/>
                  </a:schemeClr>
                </a:solidFill>
                <a:latin typeface="Sora" pitchFamily="2" charset="0"/>
                <a:cs typeface="Sora" pitchFamily="2" charset="0"/>
              </a:rPr>
              <a:t>parrainage</a:t>
            </a:r>
            <a:r>
              <a:rPr lang="en-US" sz="1000" i="1" dirty="0">
                <a:solidFill>
                  <a:schemeClr val="tx1">
                    <a:tint val="75000"/>
                  </a:schemeClr>
                </a:solidFill>
                <a:latin typeface="Sora" pitchFamily="2" charset="0"/>
                <a:cs typeface="Sora" pitchFamily="2" charset="0"/>
              </a:rPr>
              <a:t> | 2024-25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FEC5DD5-DA29-018C-8C62-6BA71A93EE85}"/>
              </a:ext>
            </a:extLst>
          </p:cNvPr>
          <p:cNvSpPr txBox="1"/>
          <p:nvPr/>
        </p:nvSpPr>
        <p:spPr>
          <a:xfrm>
            <a:off x="296141" y="852131"/>
            <a:ext cx="27085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>
                <a:solidFill>
                  <a:srgbClr val="007DFF"/>
                </a:solidFill>
                <a:highlight>
                  <a:srgbClr val="FFFF00"/>
                </a:highlight>
                <a:latin typeface="Sora" pitchFamily="2" charset="0"/>
                <a:cs typeface="Sora" pitchFamily="2" charset="0"/>
              </a:rPr>
              <a:t>Vos interlocuteurs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787349-4443-AEA4-09D3-4BE9C614C13A}"/>
              </a:ext>
            </a:extLst>
          </p:cNvPr>
          <p:cNvSpPr txBox="1"/>
          <p:nvPr/>
        </p:nvSpPr>
        <p:spPr>
          <a:xfrm>
            <a:off x="296141" y="1329149"/>
            <a:ext cx="2754730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fr-FR" sz="1600" b="1" dirty="0">
                <a:solidFill>
                  <a:srgbClr val="FFFF00"/>
                </a:solidFill>
                <a:latin typeface="Manrope" pitchFamily="2" charset="0"/>
              </a:rPr>
              <a:t>Professeur référent(e)</a:t>
            </a:r>
          </a:p>
          <a:p>
            <a:endParaRPr lang="fr-FR" sz="1600" b="1" dirty="0">
              <a:solidFill>
                <a:srgbClr val="FFFF00"/>
              </a:solidFill>
              <a:latin typeface="Manrope" pitchFamily="2" charset="0"/>
            </a:endParaRPr>
          </a:p>
          <a:p>
            <a:r>
              <a:rPr lang="fr-FR" sz="1600" b="1" dirty="0">
                <a:solidFill>
                  <a:srgbClr val="FFFF00"/>
                </a:solidFill>
                <a:latin typeface="Manrope" pitchFamily="2" charset="0"/>
              </a:rPr>
              <a:t>Correspondant(e) UMN</a:t>
            </a:r>
          </a:p>
          <a:p>
            <a:r>
              <a:rPr lang="fr-FR" sz="1600" b="1" dirty="0">
                <a:solidFill>
                  <a:srgbClr val="FFFF00"/>
                </a:solidFill>
                <a:latin typeface="Manrope"/>
              </a:rPr>
              <a:t>Alexandra BIONDETTI</a:t>
            </a:r>
            <a:endParaRPr lang="fr-FR" sz="1600" b="1" dirty="0">
              <a:solidFill>
                <a:srgbClr val="FFFF00"/>
              </a:solidFill>
              <a:latin typeface="Manrope" pitchFamily="2" charset="0"/>
            </a:endParaRPr>
          </a:p>
          <a:p>
            <a:endParaRPr lang="fr-FR" sz="1600" b="1" dirty="0">
              <a:solidFill>
                <a:srgbClr val="FFFF00"/>
              </a:solidFill>
              <a:latin typeface="Manrope"/>
            </a:endParaRPr>
          </a:p>
          <a:p>
            <a:r>
              <a:rPr lang="fr-FR" sz="1600" b="1" dirty="0">
                <a:solidFill>
                  <a:srgbClr val="FFFF00"/>
                </a:solidFill>
                <a:latin typeface="Manrope" pitchFamily="2" charset="0"/>
              </a:rPr>
              <a:t>Responsable RH </a:t>
            </a:r>
          </a:p>
          <a:p>
            <a:endParaRPr lang="fr-FR" sz="1600" b="1" dirty="0">
              <a:solidFill>
                <a:srgbClr val="FFFF00"/>
              </a:solidFill>
              <a:latin typeface="Manrope" pitchFamily="2" charset="0"/>
            </a:endParaRPr>
          </a:p>
          <a:p>
            <a:r>
              <a:rPr lang="fr-FR" sz="1600" b="1" dirty="0">
                <a:solidFill>
                  <a:srgbClr val="FFFF00"/>
                </a:solidFill>
                <a:latin typeface="Manrope" pitchFamily="2" charset="0"/>
              </a:rPr>
              <a:t>Et bien sûr…</a:t>
            </a:r>
          </a:p>
          <a:p>
            <a:r>
              <a:rPr lang="fr-FR" sz="1600" b="1" dirty="0">
                <a:solidFill>
                  <a:srgbClr val="FFFF00"/>
                </a:solidFill>
                <a:latin typeface="Manrope" pitchFamily="2" charset="0"/>
              </a:rPr>
              <a:t>Lauréat(e) d’une bourse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22690FA-22B1-68AF-510E-657CDE0BA575}"/>
              </a:ext>
            </a:extLst>
          </p:cNvPr>
          <p:cNvSpPr txBox="1"/>
          <p:nvPr/>
        </p:nvSpPr>
        <p:spPr>
          <a:xfrm>
            <a:off x="3382173" y="852131"/>
            <a:ext cx="8513686" cy="50629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fr-FR" sz="2000" b="1" dirty="0">
                <a:solidFill>
                  <a:srgbClr val="FFF500"/>
                </a:solidFill>
                <a:highlight>
                  <a:srgbClr val="007DFF"/>
                </a:highlight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Pourquoi ?</a:t>
            </a:r>
            <a:r>
              <a:rPr lang="fr-FR" sz="2200" b="1" dirty="0">
                <a:solidFill>
                  <a:srgbClr val="FFF500"/>
                </a:solidFill>
                <a:highlight>
                  <a:srgbClr val="007DFF"/>
                </a:highlight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just">
              <a:spcAft>
                <a:spcPts val="600"/>
              </a:spcAft>
            </a:pP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</a:rPr>
              <a:t>Une occasion </a:t>
            </a:r>
            <a:r>
              <a:rPr lang="fr-FR" sz="1400" b="1" dirty="0">
                <a:solidFill>
                  <a:srgbClr val="007DFF"/>
                </a:solidFill>
                <a:latin typeface="Manrope"/>
                <a:ea typeface="Arial" panose="020B0604020202020204" pitchFamily="34" charset="0"/>
                <a:cs typeface="Arial"/>
              </a:rPr>
              <a:t>d’attirer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</a:rPr>
              <a:t> des jeunes vers la filière, de </a:t>
            </a:r>
            <a:r>
              <a:rPr lang="fr-FR" sz="1400" b="1" dirty="0">
                <a:solidFill>
                  <a:srgbClr val="007DFF"/>
                </a:solidFill>
                <a:latin typeface="Manrope"/>
                <a:ea typeface="Arial" panose="020B0604020202020204" pitchFamily="34" charset="0"/>
                <a:cs typeface="Arial"/>
              </a:rPr>
              <a:t>recruter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</a:rPr>
              <a:t>, de tisser des liens étroits et privilégiés avec l’établissement-partenaire, les industriels locaux de la filière ainsi que d’autres </a:t>
            </a:r>
            <a:r>
              <a:rPr lang="fr-FR" sz="1400" b="1" dirty="0">
                <a:solidFill>
                  <a:srgbClr val="007DFF"/>
                </a:solidFill>
                <a:latin typeface="Manrope"/>
                <a:ea typeface="Arial" panose="020B0604020202020204" pitchFamily="34" charset="0"/>
                <a:cs typeface="Arial"/>
              </a:rPr>
              <a:t>acteurs-clés du territoire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</a:rPr>
              <a:t>.</a:t>
            </a:r>
            <a:endParaRPr lang="fr-FR" sz="1400" b="1" dirty="0">
              <a:solidFill>
                <a:srgbClr val="007DFF"/>
              </a:solidFill>
              <a:cs typeface="Arial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fr-FR" sz="2000" b="1" dirty="0">
                <a:solidFill>
                  <a:srgbClr val="FFF500"/>
                </a:solidFill>
                <a:highlight>
                  <a:srgbClr val="007DFF"/>
                </a:highlight>
                <a:latin typeface="Manrope"/>
                <a:cs typeface="Arial" panose="020B0604020202020204" pitchFamily="34" charset="0"/>
              </a:rPr>
              <a:t>Quel est votre rôle ? </a:t>
            </a:r>
          </a:p>
          <a:p>
            <a:pPr algn="just">
              <a:spcAft>
                <a:spcPts val="600"/>
              </a:spcAft>
            </a:pPr>
            <a:r>
              <a:rPr lang="fr-FR" sz="1400" b="1" dirty="0">
                <a:solidFill>
                  <a:srgbClr val="007DFF"/>
                </a:solidFill>
                <a:latin typeface="Manrope"/>
                <a:ea typeface="Arial" panose="020B0604020202020204" pitchFamily="34" charset="0"/>
                <a:cs typeface="Arial"/>
              </a:rPr>
              <a:t>Soyez concret </a:t>
            </a:r>
            <a:r>
              <a:rPr lang="fr-FR" sz="1400" b="1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</a:rPr>
              <a:t>- 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</a:rPr>
              <a:t>montrez à votre filleul(le) en quoi consiste l’exercice de votre métier (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  <a:sym typeface="Wingdings" panose="05000000000000000000" pitchFamily="2" charset="2"/>
              </a:rPr>
              <a:t>ex</a:t>
            </a:r>
            <a:r>
              <a:rPr lang="fr-FR" sz="1400" b="1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  <a:sym typeface="Wingdings" panose="05000000000000000000" pitchFamily="2" charset="2"/>
              </a:rPr>
              <a:t> 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  <a:sym typeface="Wingdings" panose="05000000000000000000" pitchFamily="2" charset="2"/>
              </a:rPr>
              <a:t>: </a:t>
            </a:r>
            <a:r>
              <a:rPr lang="fr-FR" sz="1400" i="1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  <a:sym typeface="Wingdings" panose="05000000000000000000" pitchFamily="2" charset="2"/>
              </a:rPr>
              <a:t>r</a:t>
            </a:r>
            <a:r>
              <a:rPr lang="fr-FR" sz="1400" i="1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/>
              </a:rPr>
              <a:t>encontre dans vos locaux, visite des installations, visite de chantier, détail d’une journée-type, organisation et rôle de chacun, interactions avec vos collègues…)</a:t>
            </a:r>
          </a:p>
          <a:p>
            <a:pPr algn="just">
              <a:spcAft>
                <a:spcPts val="600"/>
              </a:spcAft>
            </a:pPr>
            <a:r>
              <a:rPr lang="fr-FR" sz="1400" b="1" dirty="0">
                <a:solidFill>
                  <a:srgbClr val="007DFF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Témoignez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 et faites témoigner vos collègues, de votre </a:t>
            </a:r>
            <a:r>
              <a:rPr lang="fr-FR" sz="1400" u="sng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parcours de formations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, de vos </a:t>
            </a:r>
            <a:r>
              <a:rPr lang="fr-FR" sz="1400" u="sng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parcours et objectifs professionnels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, ce que vous aimez dans votre métier, etc.</a:t>
            </a:r>
          </a:p>
          <a:p>
            <a:pPr algn="just">
              <a:spcAft>
                <a:spcPts val="600"/>
              </a:spcAft>
            </a:pPr>
            <a:r>
              <a:rPr lang="fr-FR" sz="1400" b="1" dirty="0">
                <a:solidFill>
                  <a:srgbClr val="007DFF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Conseillez, orientez et aidez </a:t>
            </a:r>
            <a:r>
              <a:rPr lang="fr-FR" sz="1400" dirty="0">
                <a:solidFill>
                  <a:srgbClr val="334756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dans 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fr-FR" sz="1400" dirty="0">
                <a:solidFill>
                  <a:srgbClr val="334756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a recherche d’un emploi, d’une alternance ou de stage, au sein de votre entreprise ou au sein de la filière nucléaire. </a:t>
            </a:r>
          </a:p>
          <a:p>
            <a:pPr algn="just">
              <a:spcAft>
                <a:spcPts val="600"/>
              </a:spcAft>
            </a:pPr>
            <a:r>
              <a:rPr lang="fr-FR" sz="1400" b="1" dirty="0">
                <a:solidFill>
                  <a:srgbClr val="007DFF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Gardez le contact</a:t>
            </a:r>
            <a:r>
              <a:rPr lang="fr-FR" sz="1400" b="1" dirty="0">
                <a:solidFill>
                  <a:srgbClr val="334756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1400" dirty="0">
                <a:solidFill>
                  <a:srgbClr val="334756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par écrit, téléphone, rencontres… pour répondre à ses questions, 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prendre de ses nouvelles</a:t>
            </a:r>
            <a:r>
              <a:rPr lang="fr-FR" sz="1400" b="1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1400" dirty="0">
                <a:solidFill>
                  <a:srgbClr val="334756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rassurer, l’</a:t>
            </a:r>
            <a:r>
              <a:rPr lang="fr-FR" sz="1400" dirty="0">
                <a:solidFill>
                  <a:srgbClr val="334756"/>
                </a:solidFill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aider à mieux connaître l’environnement industriel et humain qu’il/elle découvre.</a:t>
            </a:r>
            <a:endParaRPr lang="fr-FR" sz="1400" dirty="0">
              <a:solidFill>
                <a:srgbClr val="334756"/>
              </a:solidFill>
              <a:effectLst/>
              <a:latin typeface="Manrope"/>
              <a:ea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fr-FR" sz="2000" b="1" dirty="0">
                <a:solidFill>
                  <a:srgbClr val="FFF500"/>
                </a:solidFill>
                <a:effectLst/>
                <a:highlight>
                  <a:srgbClr val="007DFF"/>
                </a:highlight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Quand ?  </a:t>
            </a:r>
          </a:p>
          <a:p>
            <a:pPr algn="just">
              <a:spcAft>
                <a:spcPts val="600"/>
              </a:spcAft>
            </a:pPr>
            <a:r>
              <a:rPr lang="fr-FR" sz="1400" dirty="0">
                <a:solidFill>
                  <a:srgbClr val="334756"/>
                </a:solidFill>
                <a:latin typeface="Manrope"/>
                <a:cs typeface="Arial" panose="020B0604020202020204" pitchFamily="34" charset="0"/>
              </a:rPr>
              <a:t>Dès que les coordonnées du jeune vous sont transmises, vers la </a:t>
            </a:r>
            <a:r>
              <a:rPr lang="fr-FR" sz="1400" dirty="0">
                <a:solidFill>
                  <a:srgbClr val="334756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fin du 1</a:t>
            </a:r>
            <a:r>
              <a:rPr lang="fr-FR" sz="1400" baseline="30000" dirty="0">
                <a:solidFill>
                  <a:srgbClr val="334756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er</a:t>
            </a:r>
            <a:r>
              <a:rPr lang="fr-FR" sz="1400" dirty="0">
                <a:solidFill>
                  <a:srgbClr val="334756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 trimestre de l’année scolaire, puis en fonction des sollicitations du lauréat.</a:t>
            </a:r>
          </a:p>
          <a:p>
            <a:pPr algn="just">
              <a:spcAft>
                <a:spcPts val="600"/>
              </a:spcAft>
            </a:pPr>
            <a:r>
              <a:rPr lang="fr-FR" sz="1400" dirty="0">
                <a:solidFill>
                  <a:srgbClr val="334756"/>
                </a:solidFill>
                <a:latin typeface="Manrope"/>
                <a:cs typeface="Arial" panose="020B0604020202020204" pitchFamily="34" charset="0"/>
              </a:rPr>
              <a:t>Nous suggérons au moins </a:t>
            </a:r>
            <a:r>
              <a:rPr lang="fr-FR" sz="1400" b="1" dirty="0">
                <a:solidFill>
                  <a:srgbClr val="007DFF"/>
                </a:solidFill>
                <a:latin typeface="Manrope"/>
                <a:cs typeface="Arial" panose="020B0604020202020204" pitchFamily="34" charset="0"/>
              </a:rPr>
              <a:t>3 rencontres</a:t>
            </a:r>
            <a:r>
              <a:rPr lang="fr-FR" sz="1400" dirty="0">
                <a:solidFill>
                  <a:srgbClr val="334756"/>
                </a:solidFill>
                <a:latin typeface="Manrope"/>
                <a:cs typeface="Arial" panose="020B0604020202020204" pitchFamily="34" charset="0"/>
              </a:rPr>
              <a:t>, et plus si le jeune en exprime le besoin et que vous êtes disponible</a:t>
            </a:r>
            <a:r>
              <a:rPr lang="fr-FR" sz="1400" dirty="0">
                <a:solidFill>
                  <a:srgbClr val="334756"/>
                </a:solidFill>
                <a:effectLst/>
                <a:latin typeface="Manrope"/>
                <a:ea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16609138"/>
      </p:ext>
    </p:extLst>
  </p:cSld>
  <p:clrMapOvr>
    <a:masterClrMapping/>
  </p:clrMapOvr>
</p:sld>
</file>

<file path=ppt/theme/theme1.xml><?xml version="1.0" encoding="utf-8"?>
<a:theme xmlns:a="http://schemas.openxmlformats.org/drawingml/2006/main" name="3_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b1e4af-f854-4f79-85c1-6f26940025e4">
      <Terms xmlns="http://schemas.microsoft.com/office/infopath/2007/PartnerControls"/>
    </lcf76f155ced4ddcb4097134ff3c332f>
    <TaxCatchAll xmlns="d4a0f758-4b96-4ff5-8d06-f95a3d3dda1e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C31279B960B84EA606E1F2D867232A" ma:contentTypeVersion="18" ma:contentTypeDescription="Crée un document." ma:contentTypeScope="" ma:versionID="5a84b86f3f6f1da82c437edd201e43e4">
  <xsd:schema xmlns:xsd="http://www.w3.org/2001/XMLSchema" xmlns:xs="http://www.w3.org/2001/XMLSchema" xmlns:p="http://schemas.microsoft.com/office/2006/metadata/properties" xmlns:ns2="2eb1e4af-f854-4f79-85c1-6f26940025e4" xmlns:ns3="d4a0f758-4b96-4ff5-8d06-f95a3d3dda1e" targetNamespace="http://schemas.microsoft.com/office/2006/metadata/properties" ma:root="true" ma:fieldsID="52f40bbde7113b8debe87846f767260d" ns2:_="" ns3:_="">
    <xsd:import namespace="2eb1e4af-f854-4f79-85c1-6f26940025e4"/>
    <xsd:import namespace="d4a0f758-4b96-4ff5-8d06-f95a3d3dda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b1e4af-f854-4f79-85c1-6f26940025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42f93913-bc41-4bc1-b92f-9f3e8e4be5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a0f758-4b96-4ff5-8d06-f95a3d3dda1e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7b42c555-d837-4b58-ae33-0218217cc7db}" ma:internalName="TaxCatchAll" ma:showField="CatchAllData" ma:web="d4a0f758-4b96-4ff5-8d06-f95a3d3dda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A64A5A5-5411-4976-93D8-098377B8F59D}">
  <ds:schemaRefs>
    <ds:schemaRef ds:uri="http://schemas.microsoft.com/office/infopath/2007/PartnerControls"/>
    <ds:schemaRef ds:uri="2eb1e4af-f854-4f79-85c1-6f26940025e4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d4a0f758-4b96-4ff5-8d06-f95a3d3dda1e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294AC34-5FDE-4634-80BF-A68C6F9087B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5D4A5BD-BDE4-4D1F-B35F-4A314C00761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b1e4af-f854-4f79-85c1-6f26940025e4"/>
    <ds:schemaRef ds:uri="d4a0f758-4b96-4ff5-8d06-f95a3d3dda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Thème-UMN</Template>
  <TotalTime>29095</TotalTime>
  <Words>291</Words>
  <Application>Microsoft Office PowerPoint</Application>
  <PresentationFormat>Grand écran</PresentationFormat>
  <Paragraphs>22</Paragraphs>
  <Slides>1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3_Thème Office</vt:lpstr>
      <vt:lpstr>Présentation PowerPoint</vt:lpstr>
    </vt:vector>
  </TitlesOfParts>
  <Company>EDF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Saoussen Thiery</dc:creator>
  <cp:lastModifiedBy>MONOD BROCA Eleonore</cp:lastModifiedBy>
  <cp:revision>369</cp:revision>
  <cp:lastPrinted>2023-07-06T09:46:02Z</cp:lastPrinted>
  <dcterms:created xsi:type="dcterms:W3CDTF">2021-12-06T10:33:15Z</dcterms:created>
  <dcterms:modified xsi:type="dcterms:W3CDTF">2024-09-16T08:14:08Z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0x01010052C31279B960B84EA606E1F2D867232A</vt:lpwstr>
  </property>
  <property fmtid="{D5CDD505-2E9C-101B-9397-08002B2CF9AE}" pid="3" name="MSIP_Label_2d26f538-337a-4593-a7e6-123667b1a538_Enabled">
    <vt:lpwstr>true</vt:lpwstr>
  </property>
  <property fmtid="{D5CDD505-2E9C-101B-9397-08002B2CF9AE}" pid="4" name="MSIP_Label_2d26f538-337a-4593-a7e6-123667b1a538_SetDate">
    <vt:lpwstr>2022-09-28T10:42:56Z</vt:lpwstr>
  </property>
  <property fmtid="{D5CDD505-2E9C-101B-9397-08002B2CF9AE}" pid="5" name="MSIP_Label_2d26f538-337a-4593-a7e6-123667b1a538_Method">
    <vt:lpwstr>Standard</vt:lpwstr>
  </property>
  <property fmtid="{D5CDD505-2E9C-101B-9397-08002B2CF9AE}" pid="6" name="MSIP_Label_2d26f538-337a-4593-a7e6-123667b1a538_Name">
    <vt:lpwstr>C1 Interne</vt:lpwstr>
  </property>
  <property fmtid="{D5CDD505-2E9C-101B-9397-08002B2CF9AE}" pid="7" name="MSIP_Label_2d26f538-337a-4593-a7e6-123667b1a538_SiteId">
    <vt:lpwstr>e242425b-70fc-44dc-9ddf-c21e304e6c80</vt:lpwstr>
  </property>
  <property fmtid="{D5CDD505-2E9C-101B-9397-08002B2CF9AE}" pid="8" name="MSIP_Label_2d26f538-337a-4593-a7e6-123667b1a538_ActionId">
    <vt:lpwstr>7f93b155-cac0-479a-afad-97a4b7baab66</vt:lpwstr>
  </property>
  <property fmtid="{D5CDD505-2E9C-101B-9397-08002B2CF9AE}" pid="9" name="MSIP_Label_2d26f538-337a-4593-a7e6-123667b1a538_ContentBits">
    <vt:lpwstr>0</vt:lpwstr>
  </property>
  <property fmtid="{D5CDD505-2E9C-101B-9397-08002B2CF9AE}" pid="10" name="MediaServiceImageTags">
    <vt:lpwstr/>
  </property>
</Properties>
</file>