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3"/>
  </p:notesMasterIdLst>
  <p:sldIdLst>
    <p:sldId id="256" r:id="rId5"/>
    <p:sldId id="267" r:id="rId6"/>
    <p:sldId id="264" r:id="rId7"/>
    <p:sldId id="326" r:id="rId8"/>
    <p:sldId id="327" r:id="rId9"/>
    <p:sldId id="260" r:id="rId10"/>
    <p:sldId id="261" r:id="rId11"/>
    <p:sldId id="266" r:id="rId12"/>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DFF"/>
    <a:srgbClr val="ED4D39"/>
    <a:srgbClr val="FFF500"/>
    <a:srgbClr val="3347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48CC858-5A81-A332-2609-4E3A85020CFA}" v="143" dt="2024-09-10T16:02:47.740"/>
    <p1510:client id="{3E784A29-66AD-0CC3-B42E-AA9F82532B44}" v="306" dt="2024-09-10T13:31:55.88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075"/>
    <p:restoredTop sz="95226" autoAdjust="0"/>
  </p:normalViewPr>
  <p:slideViewPr>
    <p:cSldViewPr snapToGrid="0">
      <p:cViewPr varScale="1">
        <p:scale>
          <a:sx n="82" d="100"/>
          <a:sy n="82" d="100"/>
        </p:scale>
        <p:origin x="686"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IONDETTI Alexandra" userId="S::alexandra.biondetti@edf.fr::341bdf75-bac8-452c-86a1-c77e7ccd13cb" providerId="AD" clId="Web-{3E784A29-66AD-0CC3-B42E-AA9F82532B44}"/>
    <pc:docChg chg="modSld">
      <pc:chgData name="BIONDETTI Alexandra" userId="S::alexandra.biondetti@edf.fr::341bdf75-bac8-452c-86a1-c77e7ccd13cb" providerId="AD" clId="Web-{3E784A29-66AD-0CC3-B42E-AA9F82532B44}" dt="2024-09-10T13:31:55.880" v="220" actId="20577"/>
      <pc:docMkLst>
        <pc:docMk/>
      </pc:docMkLst>
      <pc:sldChg chg="addSp delSp modSp">
        <pc:chgData name="BIONDETTI Alexandra" userId="S::alexandra.biondetti@edf.fr::341bdf75-bac8-452c-86a1-c77e7ccd13cb" providerId="AD" clId="Web-{3E784A29-66AD-0CC3-B42E-AA9F82532B44}" dt="2024-09-10T13:31:55.880" v="220" actId="20577"/>
        <pc:sldMkLst>
          <pc:docMk/>
          <pc:sldMk cId="2601267349" sldId="260"/>
        </pc:sldMkLst>
        <pc:spChg chg="add mod">
          <ac:chgData name="BIONDETTI Alexandra" userId="S::alexandra.biondetti@edf.fr::341bdf75-bac8-452c-86a1-c77e7ccd13cb" providerId="AD" clId="Web-{3E784A29-66AD-0CC3-B42E-AA9F82532B44}" dt="2024-09-10T13:18:03.971" v="20" actId="14100"/>
          <ac:spMkLst>
            <pc:docMk/>
            <pc:sldMk cId="2601267349" sldId="260"/>
            <ac:spMk id="3" creationId="{90B1054E-AEE8-7915-53C0-3645012D92B6}"/>
          </ac:spMkLst>
        </pc:spChg>
        <pc:spChg chg="add mod">
          <ac:chgData name="BIONDETTI Alexandra" userId="S::alexandra.biondetti@edf.fr::341bdf75-bac8-452c-86a1-c77e7ccd13cb" providerId="AD" clId="Web-{3E784A29-66AD-0CC3-B42E-AA9F82532B44}" dt="2024-09-10T13:18:57.661" v="26" actId="1076"/>
          <ac:spMkLst>
            <pc:docMk/>
            <pc:sldMk cId="2601267349" sldId="260"/>
            <ac:spMk id="4" creationId="{455F7009-5ABB-9575-3A43-494971AF4208}"/>
          </ac:spMkLst>
        </pc:spChg>
        <pc:spChg chg="add mod">
          <ac:chgData name="BIONDETTI Alexandra" userId="S::alexandra.biondetti@edf.fr::341bdf75-bac8-452c-86a1-c77e7ccd13cb" providerId="AD" clId="Web-{3E784A29-66AD-0CC3-B42E-AA9F82532B44}" dt="2024-09-10T13:20:05.523" v="38" actId="1076"/>
          <ac:spMkLst>
            <pc:docMk/>
            <pc:sldMk cId="2601267349" sldId="260"/>
            <ac:spMk id="5" creationId="{42F2A8BE-8425-4F30-8B8C-169711C4066C}"/>
          </ac:spMkLst>
        </pc:spChg>
        <pc:spChg chg="add mod">
          <ac:chgData name="BIONDETTI Alexandra" userId="S::alexandra.biondetti@edf.fr::341bdf75-bac8-452c-86a1-c77e7ccd13cb" providerId="AD" clId="Web-{3E784A29-66AD-0CC3-B42E-AA9F82532B44}" dt="2024-09-10T13:31:55.880" v="220" actId="20577"/>
          <ac:spMkLst>
            <pc:docMk/>
            <pc:sldMk cId="2601267349" sldId="260"/>
            <ac:spMk id="6" creationId="{41E3917E-32F4-6C82-3903-6713F7998F23}"/>
          </ac:spMkLst>
        </pc:spChg>
        <pc:spChg chg="del mod">
          <ac:chgData name="BIONDETTI Alexandra" userId="S::alexandra.biondetti@edf.fr::341bdf75-bac8-452c-86a1-c77e7ccd13cb" providerId="AD" clId="Web-{3E784A29-66AD-0CC3-B42E-AA9F82532B44}" dt="2024-09-10T13:19:42.334" v="36"/>
          <ac:spMkLst>
            <pc:docMk/>
            <pc:sldMk cId="2601267349" sldId="260"/>
            <ac:spMk id="17" creationId="{CA309411-3D9F-3EF3-0566-8715DD0F8937}"/>
          </ac:spMkLst>
        </pc:spChg>
        <pc:spChg chg="del mod">
          <ac:chgData name="BIONDETTI Alexandra" userId="S::alexandra.biondetti@edf.fr::341bdf75-bac8-452c-86a1-c77e7ccd13cb" providerId="AD" clId="Web-{3E784A29-66AD-0CC3-B42E-AA9F82532B44}" dt="2024-09-10T13:19:34.068" v="33"/>
          <ac:spMkLst>
            <pc:docMk/>
            <pc:sldMk cId="2601267349" sldId="260"/>
            <ac:spMk id="26" creationId="{14A593DE-9164-2270-6DEB-6393F94AF2D3}"/>
          </ac:spMkLst>
        </pc:spChg>
        <pc:spChg chg="del mod">
          <ac:chgData name="BIONDETTI Alexandra" userId="S::alexandra.biondetti@edf.fr::341bdf75-bac8-452c-86a1-c77e7ccd13cb" providerId="AD" clId="Web-{3E784A29-66AD-0CC3-B42E-AA9F82532B44}" dt="2024-09-10T13:19:31.975" v="32"/>
          <ac:spMkLst>
            <pc:docMk/>
            <pc:sldMk cId="2601267349" sldId="260"/>
            <ac:spMk id="27" creationId="{06DE3C11-C318-A208-DEED-F58C808FC690}"/>
          </ac:spMkLst>
        </pc:spChg>
        <pc:spChg chg="mod">
          <ac:chgData name="BIONDETTI Alexandra" userId="S::alexandra.biondetti@edf.fr::341bdf75-bac8-452c-86a1-c77e7ccd13cb" providerId="AD" clId="Web-{3E784A29-66AD-0CC3-B42E-AA9F82532B44}" dt="2024-09-10T13:31:24.941" v="140" actId="1076"/>
          <ac:spMkLst>
            <pc:docMk/>
            <pc:sldMk cId="2601267349" sldId="260"/>
            <ac:spMk id="35" creationId="{7CDA2D33-35A7-2E79-397B-DD7E1A540AD9}"/>
          </ac:spMkLst>
        </pc:spChg>
        <pc:spChg chg="del">
          <ac:chgData name="BIONDETTI Alexandra" userId="S::alexandra.biondetti@edf.fr::341bdf75-bac8-452c-86a1-c77e7ccd13cb" providerId="AD" clId="Web-{3E784A29-66AD-0CC3-B42E-AA9F82532B44}" dt="2024-09-10T13:19:36.709" v="34"/>
          <ac:spMkLst>
            <pc:docMk/>
            <pc:sldMk cId="2601267349" sldId="260"/>
            <ac:spMk id="65" creationId="{220D26E7-7FA6-8433-C60C-C94677617D33}"/>
          </ac:spMkLst>
        </pc:spChg>
        <pc:spChg chg="mod">
          <ac:chgData name="BIONDETTI Alexandra" userId="S::alexandra.biondetti@edf.fr::341bdf75-bac8-452c-86a1-c77e7ccd13cb" providerId="AD" clId="Web-{3E784A29-66AD-0CC3-B42E-AA9F82532B44}" dt="2024-09-10T13:18:15.536" v="22" actId="1076"/>
          <ac:spMkLst>
            <pc:docMk/>
            <pc:sldMk cId="2601267349" sldId="260"/>
            <ac:spMk id="67" creationId="{AE3BBD90-E2BB-6CD9-3856-010DD1C81903}"/>
          </ac:spMkLst>
        </pc:spChg>
        <pc:spChg chg="mod">
          <ac:chgData name="BIONDETTI Alexandra" userId="S::alexandra.biondetti@edf.fr::341bdf75-bac8-452c-86a1-c77e7ccd13cb" providerId="AD" clId="Web-{3E784A29-66AD-0CC3-B42E-AA9F82532B44}" dt="2024-09-10T13:17:41.298" v="18" actId="20577"/>
          <ac:spMkLst>
            <pc:docMk/>
            <pc:sldMk cId="2601267349" sldId="260"/>
            <ac:spMk id="68" creationId="{8E6DCB59-C2D8-BF52-F362-F6E8EF500F5D}"/>
          </ac:spMkLst>
        </pc:spChg>
        <pc:graphicFrameChg chg="add del mod modGraphic">
          <ac:chgData name="BIONDETTI Alexandra" userId="S::alexandra.biondetti@edf.fr::341bdf75-bac8-452c-86a1-c77e7ccd13cb" providerId="AD" clId="Web-{3E784A29-66AD-0CC3-B42E-AA9F82532B44}" dt="2024-09-10T13:24:08.392" v="133"/>
          <ac:graphicFrameMkLst>
            <pc:docMk/>
            <pc:sldMk cId="2601267349" sldId="260"/>
            <ac:graphicFrameMk id="8" creationId="{4F03D214-CC46-78D4-2DC4-C6F37A2AC643}"/>
          </ac:graphicFrameMkLst>
        </pc:graphicFrameChg>
        <pc:inkChg chg="add del">
          <ac:chgData name="BIONDETTI Alexandra" userId="S::alexandra.biondetti@edf.fr::341bdf75-bac8-452c-86a1-c77e7ccd13cb" providerId="AD" clId="Web-{3E784A29-66AD-0CC3-B42E-AA9F82532B44}" dt="2024-09-10T13:31:20.003" v="139"/>
          <ac:inkMkLst>
            <pc:docMk/>
            <pc:sldMk cId="2601267349" sldId="260"/>
            <ac:inkMk id="7" creationId="{6B40468F-FE59-7B40-7A13-DF0319B8CD20}"/>
          </ac:inkMkLst>
        </pc:inkChg>
        <pc:cxnChg chg="add del">
          <ac:chgData name="BIONDETTI Alexandra" userId="S::alexandra.biondetti@edf.fr::341bdf75-bac8-452c-86a1-c77e7ccd13cb" providerId="AD" clId="Web-{3E784A29-66AD-0CC3-B42E-AA9F82532B44}" dt="2024-09-10T13:25:22.989" v="137"/>
          <ac:cxnSpMkLst>
            <pc:docMk/>
            <pc:sldMk cId="2601267349" sldId="260"/>
            <ac:cxnSpMk id="72" creationId="{19DB8EC7-16C4-8695-538F-53A1B14AC6A4}"/>
          </ac:cxnSpMkLst>
        </pc:cxnChg>
        <pc:cxnChg chg="add del">
          <ac:chgData name="BIONDETTI Alexandra" userId="S::alexandra.biondetti@edf.fr::341bdf75-bac8-452c-86a1-c77e7ccd13cb" providerId="AD" clId="Web-{3E784A29-66AD-0CC3-B42E-AA9F82532B44}" dt="2024-09-10T13:25:14.754" v="136"/>
          <ac:cxnSpMkLst>
            <pc:docMk/>
            <pc:sldMk cId="2601267349" sldId="260"/>
            <ac:cxnSpMk id="73" creationId="{5893DE40-F595-154F-450D-94F96B98870A}"/>
          </ac:cxnSpMkLst>
        </pc:cxnChg>
      </pc:sldChg>
      <pc:sldChg chg="modSp">
        <pc:chgData name="BIONDETTI Alexandra" userId="S::alexandra.biondetti@edf.fr::341bdf75-bac8-452c-86a1-c77e7ccd13cb" providerId="AD" clId="Web-{3E784A29-66AD-0CC3-B42E-AA9F82532B44}" dt="2024-09-10T13:16:06.451" v="0" actId="20577"/>
        <pc:sldMkLst>
          <pc:docMk/>
          <pc:sldMk cId="3018372492" sldId="264"/>
        </pc:sldMkLst>
        <pc:spChg chg="mod">
          <ac:chgData name="BIONDETTI Alexandra" userId="S::alexandra.biondetti@edf.fr::341bdf75-bac8-452c-86a1-c77e7ccd13cb" providerId="AD" clId="Web-{3E784A29-66AD-0CC3-B42E-AA9F82532B44}" dt="2024-09-10T13:16:06.451" v="0" actId="20577"/>
          <ac:spMkLst>
            <pc:docMk/>
            <pc:sldMk cId="3018372492" sldId="264"/>
            <ac:spMk id="3" creationId="{FF28627B-7FEE-B5E4-2CC7-1E497DDCB4A9}"/>
          </ac:spMkLst>
        </pc:spChg>
      </pc:sldChg>
    </pc:docChg>
  </pc:docChgLst>
  <pc:docChgLst>
    <pc:chgData name="BIONDETTI Alexandra" userId="S::alexandra.biondetti@edf.fr::341bdf75-bac8-452c-86a1-c77e7ccd13cb" providerId="AD" clId="Web-{348CC858-5A81-A332-2609-4E3A85020CFA}"/>
    <pc:docChg chg="modSld">
      <pc:chgData name="BIONDETTI Alexandra" userId="S::alexandra.biondetti@edf.fr::341bdf75-bac8-452c-86a1-c77e7ccd13cb" providerId="AD" clId="Web-{348CC858-5A81-A332-2609-4E3A85020CFA}" dt="2024-09-10T16:02:47.740" v="84"/>
      <pc:docMkLst>
        <pc:docMk/>
      </pc:docMkLst>
      <pc:sldChg chg="addSp delSp modSp">
        <pc:chgData name="BIONDETTI Alexandra" userId="S::alexandra.biondetti@edf.fr::341bdf75-bac8-452c-86a1-c77e7ccd13cb" providerId="AD" clId="Web-{348CC858-5A81-A332-2609-4E3A85020CFA}" dt="2024-09-10T16:02:47.740" v="84"/>
        <pc:sldMkLst>
          <pc:docMk/>
          <pc:sldMk cId="2601267349" sldId="260"/>
        </pc:sldMkLst>
        <pc:spChg chg="del">
          <ac:chgData name="BIONDETTI Alexandra" userId="S::alexandra.biondetti@edf.fr::341bdf75-bac8-452c-86a1-c77e7ccd13cb" providerId="AD" clId="Web-{348CC858-5A81-A332-2609-4E3A85020CFA}" dt="2024-09-10T16:02:47.740" v="84"/>
          <ac:spMkLst>
            <pc:docMk/>
            <pc:sldMk cId="2601267349" sldId="260"/>
            <ac:spMk id="3" creationId="{90B1054E-AEE8-7915-53C0-3645012D92B6}"/>
          </ac:spMkLst>
        </pc:spChg>
        <pc:spChg chg="del">
          <ac:chgData name="BIONDETTI Alexandra" userId="S::alexandra.biondetti@edf.fr::341bdf75-bac8-452c-86a1-c77e7ccd13cb" providerId="AD" clId="Web-{348CC858-5A81-A332-2609-4E3A85020CFA}" dt="2024-09-10T16:02:42.521" v="83"/>
          <ac:spMkLst>
            <pc:docMk/>
            <pc:sldMk cId="2601267349" sldId="260"/>
            <ac:spMk id="4" creationId="{455F7009-5ABB-9575-3A43-494971AF4208}"/>
          </ac:spMkLst>
        </pc:spChg>
        <pc:spChg chg="mod">
          <ac:chgData name="BIONDETTI Alexandra" userId="S::alexandra.biondetti@edf.fr::341bdf75-bac8-452c-86a1-c77e7ccd13cb" providerId="AD" clId="Web-{348CC858-5A81-A332-2609-4E3A85020CFA}" dt="2024-09-10T16:01:28.065" v="73" actId="1076"/>
          <ac:spMkLst>
            <pc:docMk/>
            <pc:sldMk cId="2601267349" sldId="260"/>
            <ac:spMk id="6" creationId="{41E3917E-32F4-6C82-3903-6713F7998F23}"/>
          </ac:spMkLst>
        </pc:spChg>
        <pc:spChg chg="mod">
          <ac:chgData name="BIONDETTI Alexandra" userId="S::alexandra.biondetti@edf.fr::341bdf75-bac8-452c-86a1-c77e7ccd13cb" providerId="AD" clId="Web-{348CC858-5A81-A332-2609-4E3A85020CFA}" dt="2024-09-10T16:02:41.505" v="82" actId="20577"/>
          <ac:spMkLst>
            <pc:docMk/>
            <pc:sldMk cId="2601267349" sldId="260"/>
            <ac:spMk id="68" creationId="{8E6DCB59-C2D8-BF52-F362-F6E8EF500F5D}"/>
          </ac:spMkLst>
        </pc:spChg>
        <pc:cxnChg chg="add">
          <ac:chgData name="BIONDETTI Alexandra" userId="S::alexandra.biondetti@edf.fr::341bdf75-bac8-452c-86a1-c77e7ccd13cb" providerId="AD" clId="Web-{348CC858-5A81-A332-2609-4E3A85020CFA}" dt="2024-09-10T16:01:49.597" v="74"/>
          <ac:cxnSpMkLst>
            <pc:docMk/>
            <pc:sldMk cId="2601267349" sldId="260"/>
            <ac:cxnSpMk id="7" creationId="{0C582C96-FB07-5144-CCDE-CEA5FFAE5553}"/>
          </ac:cxnSpMkLst>
        </pc:cxnChg>
        <pc:cxnChg chg="add mod">
          <ac:chgData name="BIONDETTI Alexandra" userId="S::alexandra.biondetti@edf.fr::341bdf75-bac8-452c-86a1-c77e7ccd13cb" providerId="AD" clId="Web-{348CC858-5A81-A332-2609-4E3A85020CFA}" dt="2024-09-10T16:02:33.614" v="79"/>
          <ac:cxnSpMkLst>
            <pc:docMk/>
            <pc:sldMk cId="2601267349" sldId="260"/>
            <ac:cxnSpMk id="8" creationId="{823F3367-017F-EBB0-381A-E6F8DEDF328F}"/>
          </ac:cxnSpMkLst>
        </pc:cxnChg>
      </pc:sldChg>
    </pc:docChg>
  </pc:docChgLst>
  <pc:docChgLst>
    <pc:chgData name="MONOD BROCA Eleonore" userId="1bf6e81e-4824-4300-ad49-82faf40370d3" providerId="ADAL" clId="{9B38E143-BB43-48A8-8E51-19EA1AFBA30D}"/>
    <pc:docChg chg="undo custSel addSld modSld sldOrd">
      <pc:chgData name="MONOD BROCA Eleonore" userId="1bf6e81e-4824-4300-ad49-82faf40370d3" providerId="ADAL" clId="{9B38E143-BB43-48A8-8E51-19EA1AFBA30D}" dt="2024-08-30T13:31:35.066" v="485" actId="1076"/>
      <pc:docMkLst>
        <pc:docMk/>
      </pc:docMkLst>
      <pc:sldChg chg="delSp modSp mod">
        <pc:chgData name="MONOD BROCA Eleonore" userId="1bf6e81e-4824-4300-ad49-82faf40370d3" providerId="ADAL" clId="{9B38E143-BB43-48A8-8E51-19EA1AFBA30D}" dt="2024-08-30T13:23:17.261" v="11" actId="478"/>
        <pc:sldMkLst>
          <pc:docMk/>
          <pc:sldMk cId="1528883086" sldId="256"/>
        </pc:sldMkLst>
        <pc:spChg chg="mod">
          <ac:chgData name="MONOD BROCA Eleonore" userId="1bf6e81e-4824-4300-ad49-82faf40370d3" providerId="ADAL" clId="{9B38E143-BB43-48A8-8E51-19EA1AFBA30D}" dt="2024-08-30T13:23:08.069" v="3" actId="20577"/>
          <ac:spMkLst>
            <pc:docMk/>
            <pc:sldMk cId="1528883086" sldId="256"/>
            <ac:spMk id="11" creationId="{53BDE380-A7D1-BE68-E3A9-A3693A68CB7A}"/>
          </ac:spMkLst>
        </pc:spChg>
        <pc:spChg chg="mod">
          <ac:chgData name="MONOD BROCA Eleonore" userId="1bf6e81e-4824-4300-ad49-82faf40370d3" providerId="ADAL" clId="{9B38E143-BB43-48A8-8E51-19EA1AFBA30D}" dt="2024-08-30T13:23:13.355" v="10" actId="20577"/>
          <ac:spMkLst>
            <pc:docMk/>
            <pc:sldMk cId="1528883086" sldId="256"/>
            <ac:spMk id="12" creationId="{BF851BEA-92FE-8610-12D5-090F72F03962}"/>
          </ac:spMkLst>
        </pc:spChg>
        <pc:picChg chg="del">
          <ac:chgData name="MONOD BROCA Eleonore" userId="1bf6e81e-4824-4300-ad49-82faf40370d3" providerId="ADAL" clId="{9B38E143-BB43-48A8-8E51-19EA1AFBA30D}" dt="2024-08-30T13:23:17.261" v="11" actId="478"/>
          <ac:picMkLst>
            <pc:docMk/>
            <pc:sldMk cId="1528883086" sldId="256"/>
            <ac:picMk id="4" creationId="{1D722A04-D34B-C8B5-616D-EE1A089875B2}"/>
          </ac:picMkLst>
        </pc:picChg>
      </pc:sldChg>
      <pc:sldChg chg="ord">
        <pc:chgData name="MONOD BROCA Eleonore" userId="1bf6e81e-4824-4300-ad49-82faf40370d3" providerId="ADAL" clId="{9B38E143-BB43-48A8-8E51-19EA1AFBA30D}" dt="2024-08-30T13:28:46.498" v="308"/>
        <pc:sldMkLst>
          <pc:docMk/>
          <pc:sldMk cId="2601267349" sldId="260"/>
        </pc:sldMkLst>
      </pc:sldChg>
      <pc:sldChg chg="modSp mod">
        <pc:chgData name="MONOD BROCA Eleonore" userId="1bf6e81e-4824-4300-ad49-82faf40370d3" providerId="ADAL" clId="{9B38E143-BB43-48A8-8E51-19EA1AFBA30D}" dt="2024-08-30T13:30:23.202" v="382" actId="20577"/>
        <pc:sldMkLst>
          <pc:docMk/>
          <pc:sldMk cId="364866023" sldId="261"/>
        </pc:sldMkLst>
        <pc:spChg chg="mod">
          <ac:chgData name="MONOD BROCA Eleonore" userId="1bf6e81e-4824-4300-ad49-82faf40370d3" providerId="ADAL" clId="{9B38E143-BB43-48A8-8E51-19EA1AFBA30D}" dt="2024-08-30T13:29:39.903" v="342" actId="20577"/>
          <ac:spMkLst>
            <pc:docMk/>
            <pc:sldMk cId="364866023" sldId="261"/>
            <ac:spMk id="15" creationId="{F0621DBB-7439-A8E8-DFA7-8375EA65D50D}"/>
          </ac:spMkLst>
        </pc:spChg>
        <pc:spChg chg="mod">
          <ac:chgData name="MONOD BROCA Eleonore" userId="1bf6e81e-4824-4300-ad49-82faf40370d3" providerId="ADAL" clId="{9B38E143-BB43-48A8-8E51-19EA1AFBA30D}" dt="2024-08-30T13:30:23.202" v="382" actId="20577"/>
          <ac:spMkLst>
            <pc:docMk/>
            <pc:sldMk cId="364866023" sldId="261"/>
            <ac:spMk id="16" creationId="{6BE0F623-D213-F83E-A2A8-9E5BBE84FD6B}"/>
          </ac:spMkLst>
        </pc:spChg>
      </pc:sldChg>
      <pc:sldChg chg="delSp modSp mod">
        <pc:chgData name="MONOD BROCA Eleonore" userId="1bf6e81e-4824-4300-ad49-82faf40370d3" providerId="ADAL" clId="{9B38E143-BB43-48A8-8E51-19EA1AFBA30D}" dt="2024-08-30T13:27:59.248" v="305" actId="20577"/>
        <pc:sldMkLst>
          <pc:docMk/>
          <pc:sldMk cId="3018372492" sldId="264"/>
        </pc:sldMkLst>
        <pc:spChg chg="mod">
          <ac:chgData name="MONOD BROCA Eleonore" userId="1bf6e81e-4824-4300-ad49-82faf40370d3" providerId="ADAL" clId="{9B38E143-BB43-48A8-8E51-19EA1AFBA30D}" dt="2024-08-30T13:27:59.248" v="305" actId="20577"/>
          <ac:spMkLst>
            <pc:docMk/>
            <pc:sldMk cId="3018372492" sldId="264"/>
            <ac:spMk id="2" creationId="{95027219-EC77-6BF9-6120-8FD478C367DE}"/>
          </ac:spMkLst>
        </pc:spChg>
        <pc:spChg chg="mod">
          <ac:chgData name="MONOD BROCA Eleonore" userId="1bf6e81e-4824-4300-ad49-82faf40370d3" providerId="ADAL" clId="{9B38E143-BB43-48A8-8E51-19EA1AFBA30D}" dt="2024-08-30T13:27:44.674" v="304" actId="404"/>
          <ac:spMkLst>
            <pc:docMk/>
            <pc:sldMk cId="3018372492" sldId="264"/>
            <ac:spMk id="3" creationId="{FF28627B-7FEE-B5E4-2CC7-1E497DDCB4A9}"/>
          </ac:spMkLst>
        </pc:spChg>
        <pc:picChg chg="del">
          <ac:chgData name="MONOD BROCA Eleonore" userId="1bf6e81e-4824-4300-ad49-82faf40370d3" providerId="ADAL" clId="{9B38E143-BB43-48A8-8E51-19EA1AFBA30D}" dt="2024-08-30T13:24:00.592" v="30" actId="478"/>
          <ac:picMkLst>
            <pc:docMk/>
            <pc:sldMk cId="3018372492" sldId="264"/>
            <ac:picMk id="9" creationId="{4E571567-30DB-893F-38A7-5ECC456059DF}"/>
          </ac:picMkLst>
        </pc:picChg>
      </pc:sldChg>
      <pc:sldChg chg="modSp mod">
        <pc:chgData name="MONOD BROCA Eleonore" userId="1bf6e81e-4824-4300-ad49-82faf40370d3" providerId="ADAL" clId="{9B38E143-BB43-48A8-8E51-19EA1AFBA30D}" dt="2024-08-30T13:31:35.066" v="485" actId="1076"/>
        <pc:sldMkLst>
          <pc:docMk/>
          <pc:sldMk cId="1017610753" sldId="266"/>
        </pc:sldMkLst>
        <pc:spChg chg="mod">
          <ac:chgData name="MONOD BROCA Eleonore" userId="1bf6e81e-4824-4300-ad49-82faf40370d3" providerId="ADAL" clId="{9B38E143-BB43-48A8-8E51-19EA1AFBA30D}" dt="2024-08-30T13:31:19.125" v="484" actId="6549"/>
          <ac:spMkLst>
            <pc:docMk/>
            <pc:sldMk cId="1017610753" sldId="266"/>
            <ac:spMk id="4" creationId="{4727263D-8C09-0904-D30A-3B276C7A8D12}"/>
          </ac:spMkLst>
        </pc:spChg>
        <pc:spChg chg="mod">
          <ac:chgData name="MONOD BROCA Eleonore" userId="1bf6e81e-4824-4300-ad49-82faf40370d3" providerId="ADAL" clId="{9B38E143-BB43-48A8-8E51-19EA1AFBA30D}" dt="2024-08-30T13:31:35.066" v="485" actId="1076"/>
          <ac:spMkLst>
            <pc:docMk/>
            <pc:sldMk cId="1017610753" sldId="266"/>
            <ac:spMk id="16" creationId="{5C9EFD52-96A0-49FD-ED4D-535FE5999B67}"/>
          </ac:spMkLst>
        </pc:spChg>
      </pc:sldChg>
      <pc:sldChg chg="modSp add mod">
        <pc:chgData name="MONOD BROCA Eleonore" userId="1bf6e81e-4824-4300-ad49-82faf40370d3" providerId="ADAL" clId="{9B38E143-BB43-48A8-8E51-19EA1AFBA30D}" dt="2024-08-30T13:29:02.176" v="322" actId="1035"/>
        <pc:sldMkLst>
          <pc:docMk/>
          <pc:sldMk cId="2583348637" sldId="326"/>
        </pc:sldMkLst>
        <pc:spChg chg="mod">
          <ac:chgData name="MONOD BROCA Eleonore" userId="1bf6e81e-4824-4300-ad49-82faf40370d3" providerId="ADAL" clId="{9B38E143-BB43-48A8-8E51-19EA1AFBA30D}" dt="2024-08-30T13:29:02.176" v="322" actId="1035"/>
          <ac:spMkLst>
            <pc:docMk/>
            <pc:sldMk cId="2583348637" sldId="326"/>
            <ac:spMk id="2712" creationId="{E3BF9662-F2AD-518D-45D8-152904EE63B9}"/>
          </ac:spMkLst>
        </pc:spChg>
        <pc:spChg chg="mod">
          <ac:chgData name="MONOD BROCA Eleonore" userId="1bf6e81e-4824-4300-ad49-82faf40370d3" providerId="ADAL" clId="{9B38E143-BB43-48A8-8E51-19EA1AFBA30D}" dt="2024-08-30T13:28:56.792" v="316" actId="1035"/>
          <ac:spMkLst>
            <pc:docMk/>
            <pc:sldMk cId="2583348637" sldId="326"/>
            <ac:spMk id="2714" creationId="{718F4776-DFF9-3E4B-F97D-047921BD4A25}"/>
          </ac:spMkLst>
        </pc:spChg>
      </pc:sldChg>
      <pc:sldChg chg="modSp add mod">
        <pc:chgData name="MONOD BROCA Eleonore" userId="1bf6e81e-4824-4300-ad49-82faf40370d3" providerId="ADAL" clId="{9B38E143-BB43-48A8-8E51-19EA1AFBA30D}" dt="2024-08-30T13:29:29.185" v="327" actId="14100"/>
        <pc:sldMkLst>
          <pc:docMk/>
          <pc:sldMk cId="1273459232" sldId="327"/>
        </pc:sldMkLst>
        <pc:spChg chg="mod">
          <ac:chgData name="MONOD BROCA Eleonore" userId="1bf6e81e-4824-4300-ad49-82faf40370d3" providerId="ADAL" clId="{9B38E143-BB43-48A8-8E51-19EA1AFBA30D}" dt="2024-08-30T13:29:29.185" v="327" actId="14100"/>
          <ac:spMkLst>
            <pc:docMk/>
            <pc:sldMk cId="1273459232" sldId="327"/>
            <ac:spMk id="2714" creationId="{718F4776-DFF9-3E4B-F97D-047921BD4A25}"/>
          </ac:spMkLst>
        </pc:spChg>
      </pc:sldChg>
    </pc:docChg>
  </pc:docChgLst>
  <pc:docChgLst>
    <pc:chgData name="RICHE Catherine" userId="S::catherine.riche@edf.fr::35a9e694-df4b-4944-af72-37af1e884f34" providerId="AD" clId="Web-{B3F4FF07-EBA9-4667-9354-4343ED8AEB42}"/>
    <pc:docChg chg="modSld">
      <pc:chgData name="RICHE Catherine" userId="S::catherine.riche@edf.fr::35a9e694-df4b-4944-af72-37af1e884f34" providerId="AD" clId="Web-{B3F4FF07-EBA9-4667-9354-4343ED8AEB42}" dt="2024-09-04T20:01:02.109" v="19" actId="20577"/>
      <pc:docMkLst>
        <pc:docMk/>
      </pc:docMkLst>
      <pc:sldChg chg="modSp">
        <pc:chgData name="RICHE Catherine" userId="S::catherine.riche@edf.fr::35a9e694-df4b-4944-af72-37af1e884f34" providerId="AD" clId="Web-{B3F4FF07-EBA9-4667-9354-4343ED8AEB42}" dt="2024-09-04T20:01:02.109" v="19" actId="20577"/>
        <pc:sldMkLst>
          <pc:docMk/>
          <pc:sldMk cId="1017610753" sldId="266"/>
        </pc:sldMkLst>
        <pc:spChg chg="mod">
          <ac:chgData name="RICHE Catherine" userId="S::catherine.riche@edf.fr::35a9e694-df4b-4944-af72-37af1e884f34" providerId="AD" clId="Web-{B3F4FF07-EBA9-4667-9354-4343ED8AEB42}" dt="2024-09-04T20:01:02.109" v="19" actId="20577"/>
          <ac:spMkLst>
            <pc:docMk/>
            <pc:sldMk cId="1017610753" sldId="266"/>
            <ac:spMk id="4" creationId="{4727263D-8C09-0904-D30A-3B276C7A8D12}"/>
          </ac:spMkLst>
        </pc:spChg>
      </pc:sldChg>
    </pc:docChg>
  </pc:docChgLst>
  <pc:docChgLst>
    <pc:chgData name="MAILLOT-VITTECOQ Isabelle" userId="a6849743-5d9c-4f72-a0f7-7498608880b9" providerId="ADAL" clId="{6677F09D-A2EE-4F04-86F7-87F7D7C93C35}"/>
    <pc:docChg chg="undo custSel modSld">
      <pc:chgData name="MAILLOT-VITTECOQ Isabelle" userId="a6849743-5d9c-4f72-a0f7-7498608880b9" providerId="ADAL" clId="{6677F09D-A2EE-4F04-86F7-87F7D7C93C35}" dt="2024-01-29T15:01:09.863" v="37" actId="478"/>
      <pc:docMkLst>
        <pc:docMk/>
      </pc:docMkLst>
      <pc:sldChg chg="addSp delSp modSp mod">
        <pc:chgData name="MAILLOT-VITTECOQ Isabelle" userId="a6849743-5d9c-4f72-a0f7-7498608880b9" providerId="ADAL" clId="{6677F09D-A2EE-4F04-86F7-87F7D7C93C35}" dt="2024-01-29T15:01:09.863" v="37" actId="478"/>
        <pc:sldMkLst>
          <pc:docMk/>
          <pc:sldMk cId="1528883086" sldId="256"/>
        </pc:sldMkLst>
        <pc:spChg chg="mod">
          <ac:chgData name="MAILLOT-VITTECOQ Isabelle" userId="a6849743-5d9c-4f72-a0f7-7498608880b9" providerId="ADAL" clId="{6677F09D-A2EE-4F04-86F7-87F7D7C93C35}" dt="2024-01-29T15:01:02.713" v="35" actId="20577"/>
          <ac:spMkLst>
            <pc:docMk/>
            <pc:sldMk cId="1528883086" sldId="256"/>
            <ac:spMk id="11" creationId="{53BDE380-A7D1-BE68-E3A9-A3693A68CB7A}"/>
          </ac:spMkLst>
        </pc:spChg>
        <pc:spChg chg="mod">
          <ac:chgData name="MAILLOT-VITTECOQ Isabelle" userId="a6849743-5d9c-4f72-a0f7-7498608880b9" providerId="ADAL" clId="{6677F09D-A2EE-4F04-86F7-87F7D7C93C35}" dt="2024-01-29T15:00:56.811" v="32" actId="1076"/>
          <ac:spMkLst>
            <pc:docMk/>
            <pc:sldMk cId="1528883086" sldId="256"/>
            <ac:spMk id="12" creationId="{BF851BEA-92FE-8610-12D5-090F72F03962}"/>
          </ac:spMkLst>
        </pc:spChg>
        <pc:picChg chg="add del">
          <ac:chgData name="MAILLOT-VITTECOQ Isabelle" userId="a6849743-5d9c-4f72-a0f7-7498608880b9" providerId="ADAL" clId="{6677F09D-A2EE-4F04-86F7-87F7D7C93C35}" dt="2024-01-29T15:01:09.863" v="37" actId="478"/>
          <ac:picMkLst>
            <pc:docMk/>
            <pc:sldMk cId="1528883086" sldId="256"/>
            <ac:picMk id="6" creationId="{EBB63684-0869-B0BA-9771-BFC71454FC48}"/>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3EE54D-CB90-44D5-AE8A-E1EED463F817}" type="datetimeFigureOut">
              <a:rPr lang="fr-FR" smtClean="0"/>
              <a:t>10/09/2024</a:t>
            </a:fld>
            <a:endParaRPr lang="fr-FR"/>
          </a:p>
        </p:txBody>
      </p:sp>
      <p:sp>
        <p:nvSpPr>
          <p:cNvPr id="4" name="Espace réservé de l'image des diapositives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4DA7450-296C-4B56-B84D-5F19B0C53AB0}" type="slidenum">
              <a:rPr lang="fr-FR" smtClean="0"/>
              <a:t>‹N°›</a:t>
            </a:fld>
            <a:endParaRPr lang="fr-FR"/>
          </a:p>
        </p:txBody>
      </p:sp>
    </p:spTree>
    <p:extLst>
      <p:ext uri="{BB962C8B-B14F-4D97-AF65-F5344CB8AC3E}">
        <p14:creationId xmlns:p14="http://schemas.microsoft.com/office/powerpoint/2010/main" val="11181361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4DA7450-296C-4B56-B84D-5F19B0C53AB0}" type="slidenum">
              <a:rPr lang="fr-FR" smtClean="0"/>
              <a:t>2</a:t>
            </a:fld>
            <a:endParaRPr lang="fr-FR"/>
          </a:p>
        </p:txBody>
      </p:sp>
    </p:spTree>
    <p:extLst>
      <p:ext uri="{BB962C8B-B14F-4D97-AF65-F5344CB8AC3E}">
        <p14:creationId xmlns:p14="http://schemas.microsoft.com/office/powerpoint/2010/main" val="540801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4DA7450-296C-4B56-B84D-5F19B0C53AB0}" type="slidenum">
              <a:rPr lang="fr-FR" smtClean="0"/>
              <a:t>3</a:t>
            </a:fld>
            <a:endParaRPr lang="fr-FR"/>
          </a:p>
        </p:txBody>
      </p:sp>
    </p:spTree>
    <p:extLst>
      <p:ext uri="{BB962C8B-B14F-4D97-AF65-F5344CB8AC3E}">
        <p14:creationId xmlns:p14="http://schemas.microsoft.com/office/powerpoint/2010/main" val="21121182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5"/>
          </p:nvPr>
        </p:nvSpPr>
        <p:spPr/>
        <p:txBody>
          <a:bodyPr/>
          <a:lstStyle/>
          <a:p>
            <a:fld id="{C4DA7450-296C-4B56-B84D-5F19B0C53AB0}" type="slidenum">
              <a:rPr lang="fr-FR" smtClean="0"/>
              <a:t>7</a:t>
            </a:fld>
            <a:endParaRPr lang="fr-FR"/>
          </a:p>
        </p:txBody>
      </p:sp>
    </p:spTree>
    <p:extLst>
      <p:ext uri="{BB962C8B-B14F-4D97-AF65-F5344CB8AC3E}">
        <p14:creationId xmlns:p14="http://schemas.microsoft.com/office/powerpoint/2010/main" val="11167399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47CF0F4-953C-9FBE-932C-E451AA4AD0CF}"/>
              </a:ext>
            </a:extLst>
          </p:cNvPr>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a:extLst>
              <a:ext uri="{FF2B5EF4-FFF2-40B4-BE49-F238E27FC236}">
                <a16:creationId xmlns:a16="http://schemas.microsoft.com/office/drawing/2014/main" id="{7C4C8706-0A83-BD62-29F8-27AC8336DA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a:extLst>
              <a:ext uri="{FF2B5EF4-FFF2-40B4-BE49-F238E27FC236}">
                <a16:creationId xmlns:a16="http://schemas.microsoft.com/office/drawing/2014/main" id="{FFF15C08-F417-2EB9-0B5A-7B8493D73EA8}"/>
              </a:ext>
            </a:extLst>
          </p:cNvPr>
          <p:cNvSpPr>
            <a:spLocks noGrp="1"/>
          </p:cNvSpPr>
          <p:nvPr>
            <p:ph type="dt" sz="half" idx="10"/>
          </p:nvPr>
        </p:nvSpPr>
        <p:spPr/>
        <p:txBody>
          <a:bodyPr/>
          <a:lstStyle/>
          <a:p>
            <a:fld id="{5B325AFA-FFC0-EB47-A4BF-F20FE47AFD2A}" type="datetimeFigureOut">
              <a:rPr lang="fr-FR" smtClean="0"/>
              <a:t>10/09/2024</a:t>
            </a:fld>
            <a:endParaRPr lang="fr-FR"/>
          </a:p>
        </p:txBody>
      </p:sp>
      <p:sp>
        <p:nvSpPr>
          <p:cNvPr id="5" name="Espace réservé du pied de page 4">
            <a:extLst>
              <a:ext uri="{FF2B5EF4-FFF2-40B4-BE49-F238E27FC236}">
                <a16:creationId xmlns:a16="http://schemas.microsoft.com/office/drawing/2014/main" id="{3C358069-2DB8-2C25-2C09-ACA7950F6826}"/>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5CFE1C0B-612E-B2E7-AB55-2105F5A29BA7}"/>
              </a:ext>
            </a:extLst>
          </p:cNvPr>
          <p:cNvSpPr>
            <a:spLocks noGrp="1"/>
          </p:cNvSpPr>
          <p:nvPr>
            <p:ph type="sldNum" sz="quarter" idx="12"/>
          </p:nvPr>
        </p:nvSpPr>
        <p:spPr/>
        <p:txBody>
          <a:bodyPr/>
          <a:lstStyle/>
          <a:p>
            <a:fld id="{C3A66281-8D30-6646-B6E8-AFCE7C95291B}" type="slidenum">
              <a:rPr lang="fr-FR" smtClean="0"/>
              <a:t>‹N°›</a:t>
            </a:fld>
            <a:endParaRPr lang="fr-FR"/>
          </a:p>
        </p:txBody>
      </p:sp>
    </p:spTree>
    <p:extLst>
      <p:ext uri="{BB962C8B-B14F-4D97-AF65-F5344CB8AC3E}">
        <p14:creationId xmlns:p14="http://schemas.microsoft.com/office/powerpoint/2010/main" val="160000862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3779A03-32CA-A627-6FCE-80084D0EBB98}"/>
              </a:ext>
            </a:extLst>
          </p:cNvPr>
          <p:cNvSpPr>
            <a:spLocks noGrp="1"/>
          </p:cNvSpPr>
          <p:nvPr>
            <p:ph type="title"/>
          </p:nvPr>
        </p:nvSpPr>
        <p:spPr/>
        <p:txBody>
          <a:bodyPr/>
          <a:lstStyle/>
          <a:p>
            <a:r>
              <a:rPr lang="fr-FR"/>
              <a:t>Modifiez le style du titre</a:t>
            </a:r>
          </a:p>
        </p:txBody>
      </p:sp>
      <p:sp>
        <p:nvSpPr>
          <p:cNvPr id="3" name="Espace réservé du texte vertical 2">
            <a:extLst>
              <a:ext uri="{FF2B5EF4-FFF2-40B4-BE49-F238E27FC236}">
                <a16:creationId xmlns:a16="http://schemas.microsoft.com/office/drawing/2014/main" id="{CA74494A-515C-92E0-365D-986ACCA60553}"/>
              </a:ext>
            </a:extLst>
          </p:cNvPr>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D9E34D8-3AA4-DB75-D4B6-A9D1BC49EC35}"/>
              </a:ext>
            </a:extLst>
          </p:cNvPr>
          <p:cNvSpPr>
            <a:spLocks noGrp="1"/>
          </p:cNvSpPr>
          <p:nvPr>
            <p:ph type="dt" sz="half" idx="10"/>
          </p:nvPr>
        </p:nvSpPr>
        <p:spPr/>
        <p:txBody>
          <a:bodyPr/>
          <a:lstStyle/>
          <a:p>
            <a:fld id="{5B325AFA-FFC0-EB47-A4BF-F20FE47AFD2A}" type="datetimeFigureOut">
              <a:rPr lang="fr-FR" smtClean="0"/>
              <a:t>10/09/2024</a:t>
            </a:fld>
            <a:endParaRPr lang="fr-FR"/>
          </a:p>
        </p:txBody>
      </p:sp>
      <p:sp>
        <p:nvSpPr>
          <p:cNvPr id="5" name="Espace réservé du pied de page 4">
            <a:extLst>
              <a:ext uri="{FF2B5EF4-FFF2-40B4-BE49-F238E27FC236}">
                <a16:creationId xmlns:a16="http://schemas.microsoft.com/office/drawing/2014/main" id="{8CF5B926-40D7-BB71-92E1-12682CCF8957}"/>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4DD65C3D-F1AE-E80A-6553-9885C9FD4840}"/>
              </a:ext>
            </a:extLst>
          </p:cNvPr>
          <p:cNvSpPr>
            <a:spLocks noGrp="1"/>
          </p:cNvSpPr>
          <p:nvPr>
            <p:ph type="sldNum" sz="quarter" idx="12"/>
          </p:nvPr>
        </p:nvSpPr>
        <p:spPr/>
        <p:txBody>
          <a:bodyPr/>
          <a:lstStyle/>
          <a:p>
            <a:fld id="{C3A66281-8D30-6646-B6E8-AFCE7C95291B}" type="slidenum">
              <a:rPr lang="fr-FR" smtClean="0"/>
              <a:t>‹N°›</a:t>
            </a:fld>
            <a:endParaRPr lang="fr-FR"/>
          </a:p>
        </p:txBody>
      </p:sp>
    </p:spTree>
    <p:extLst>
      <p:ext uri="{BB962C8B-B14F-4D97-AF65-F5344CB8AC3E}">
        <p14:creationId xmlns:p14="http://schemas.microsoft.com/office/powerpoint/2010/main" val="25395529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a:extLst>
              <a:ext uri="{FF2B5EF4-FFF2-40B4-BE49-F238E27FC236}">
                <a16:creationId xmlns:a16="http://schemas.microsoft.com/office/drawing/2014/main" id="{E616FC9D-F8E7-9072-15D1-A231760212B9}"/>
              </a:ext>
            </a:extLst>
          </p:cNvPr>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a:extLst>
              <a:ext uri="{FF2B5EF4-FFF2-40B4-BE49-F238E27FC236}">
                <a16:creationId xmlns:a16="http://schemas.microsoft.com/office/drawing/2014/main" id="{11759425-7689-6FDA-FD50-C9F80B82E587}"/>
              </a:ext>
            </a:extLst>
          </p:cNvPr>
          <p:cNvSpPr>
            <a:spLocks noGrp="1"/>
          </p:cNvSpPr>
          <p:nvPr>
            <p:ph type="body" orient="vert" idx="1"/>
          </p:nvPr>
        </p:nvSpPr>
        <p:spPr>
          <a:xfrm>
            <a:off x="838200" y="365125"/>
            <a:ext cx="7734300" cy="5811838"/>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8AD91CE7-2EDE-63F0-BA57-7A37BA8E1A9C}"/>
              </a:ext>
            </a:extLst>
          </p:cNvPr>
          <p:cNvSpPr>
            <a:spLocks noGrp="1"/>
          </p:cNvSpPr>
          <p:nvPr>
            <p:ph type="dt" sz="half" idx="10"/>
          </p:nvPr>
        </p:nvSpPr>
        <p:spPr/>
        <p:txBody>
          <a:bodyPr/>
          <a:lstStyle/>
          <a:p>
            <a:fld id="{5B325AFA-FFC0-EB47-A4BF-F20FE47AFD2A}" type="datetimeFigureOut">
              <a:rPr lang="fr-FR" smtClean="0"/>
              <a:t>10/09/2024</a:t>
            </a:fld>
            <a:endParaRPr lang="fr-FR"/>
          </a:p>
        </p:txBody>
      </p:sp>
      <p:sp>
        <p:nvSpPr>
          <p:cNvPr id="5" name="Espace réservé du pied de page 4">
            <a:extLst>
              <a:ext uri="{FF2B5EF4-FFF2-40B4-BE49-F238E27FC236}">
                <a16:creationId xmlns:a16="http://schemas.microsoft.com/office/drawing/2014/main" id="{7E69C9F7-6F8A-1A05-7F37-9E56CB63D73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22297EE5-5765-B473-7DCF-6392D49F5E1F}"/>
              </a:ext>
            </a:extLst>
          </p:cNvPr>
          <p:cNvSpPr>
            <a:spLocks noGrp="1"/>
          </p:cNvSpPr>
          <p:nvPr>
            <p:ph type="sldNum" sz="quarter" idx="12"/>
          </p:nvPr>
        </p:nvSpPr>
        <p:spPr/>
        <p:txBody>
          <a:bodyPr/>
          <a:lstStyle/>
          <a:p>
            <a:fld id="{C3A66281-8D30-6646-B6E8-AFCE7C95291B}" type="slidenum">
              <a:rPr lang="fr-FR" smtClean="0"/>
              <a:t>‹N°›</a:t>
            </a:fld>
            <a:endParaRPr lang="fr-FR"/>
          </a:p>
        </p:txBody>
      </p:sp>
    </p:spTree>
    <p:extLst>
      <p:ext uri="{BB962C8B-B14F-4D97-AF65-F5344CB8AC3E}">
        <p14:creationId xmlns:p14="http://schemas.microsoft.com/office/powerpoint/2010/main" val="2577013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6EE399B-296F-675B-C452-2EBBC9FF70DE}"/>
              </a:ext>
            </a:extLst>
          </p:cNvPr>
          <p:cNvSpPr>
            <a:spLocks noGrp="1"/>
          </p:cNvSpPr>
          <p:nvPr>
            <p:ph type="title"/>
          </p:nvPr>
        </p:nvSpPr>
        <p:spPr/>
        <p:txBody>
          <a:bodyPr/>
          <a:lstStyle>
            <a:lvl1pPr>
              <a:defRPr>
                <a:solidFill>
                  <a:srgbClr val="ED4D39"/>
                </a:solidFill>
              </a:defRPr>
            </a:lvl1pPr>
          </a:lstStyle>
          <a:p>
            <a:r>
              <a:rPr lang="fr-FR"/>
              <a:t>Modifiez le style du titre</a:t>
            </a:r>
          </a:p>
        </p:txBody>
      </p:sp>
      <p:sp>
        <p:nvSpPr>
          <p:cNvPr id="3" name="Espace réservé du contenu 2">
            <a:extLst>
              <a:ext uri="{FF2B5EF4-FFF2-40B4-BE49-F238E27FC236}">
                <a16:creationId xmlns:a16="http://schemas.microsoft.com/office/drawing/2014/main" id="{B7D3BE27-6223-D82E-DEFE-816BE188EEDF}"/>
              </a:ext>
            </a:extLst>
          </p:cNvPr>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AEDFC344-2755-13B3-80C1-5AC7F8FB479D}"/>
              </a:ext>
            </a:extLst>
          </p:cNvPr>
          <p:cNvSpPr>
            <a:spLocks noGrp="1"/>
          </p:cNvSpPr>
          <p:nvPr>
            <p:ph type="dt" sz="half" idx="10"/>
          </p:nvPr>
        </p:nvSpPr>
        <p:spPr/>
        <p:txBody>
          <a:bodyPr/>
          <a:lstStyle/>
          <a:p>
            <a:fld id="{5B325AFA-FFC0-EB47-A4BF-F20FE47AFD2A}" type="datetimeFigureOut">
              <a:rPr lang="fr-FR" smtClean="0"/>
              <a:t>10/09/2024</a:t>
            </a:fld>
            <a:endParaRPr lang="fr-FR"/>
          </a:p>
        </p:txBody>
      </p:sp>
      <p:sp>
        <p:nvSpPr>
          <p:cNvPr id="5" name="Espace réservé du pied de page 4">
            <a:extLst>
              <a:ext uri="{FF2B5EF4-FFF2-40B4-BE49-F238E27FC236}">
                <a16:creationId xmlns:a16="http://schemas.microsoft.com/office/drawing/2014/main" id="{4C18DF72-250C-C32A-1CEE-F819D9F8FFAE}"/>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6960C65C-B7D7-D517-2D55-775E437B26A8}"/>
              </a:ext>
            </a:extLst>
          </p:cNvPr>
          <p:cNvSpPr>
            <a:spLocks noGrp="1"/>
          </p:cNvSpPr>
          <p:nvPr>
            <p:ph type="sldNum" sz="quarter" idx="12"/>
          </p:nvPr>
        </p:nvSpPr>
        <p:spPr/>
        <p:txBody>
          <a:bodyPr/>
          <a:lstStyle/>
          <a:p>
            <a:fld id="{C3A66281-8D30-6646-B6E8-AFCE7C95291B}" type="slidenum">
              <a:rPr lang="fr-FR" smtClean="0"/>
              <a:t>‹N°›</a:t>
            </a:fld>
            <a:endParaRPr lang="fr-FR"/>
          </a:p>
        </p:txBody>
      </p:sp>
    </p:spTree>
    <p:extLst>
      <p:ext uri="{BB962C8B-B14F-4D97-AF65-F5344CB8AC3E}">
        <p14:creationId xmlns:p14="http://schemas.microsoft.com/office/powerpoint/2010/main" val="33079421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C2024E7-BB4A-62E1-2E72-5BEE1D4316B9}"/>
              </a:ext>
            </a:extLst>
          </p:cNvPr>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a:extLst>
              <a:ext uri="{FF2B5EF4-FFF2-40B4-BE49-F238E27FC236}">
                <a16:creationId xmlns:a16="http://schemas.microsoft.com/office/drawing/2014/main" id="{C5F009F9-3BFF-4AE0-DEF8-8A6A96074F0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Cliquez pour modifier les styles du texte du masque</a:t>
            </a:r>
          </a:p>
        </p:txBody>
      </p:sp>
      <p:sp>
        <p:nvSpPr>
          <p:cNvPr id="4" name="Espace réservé de la date 3">
            <a:extLst>
              <a:ext uri="{FF2B5EF4-FFF2-40B4-BE49-F238E27FC236}">
                <a16:creationId xmlns:a16="http://schemas.microsoft.com/office/drawing/2014/main" id="{32F5977C-08B2-4FFD-1878-E4615DFABC84}"/>
              </a:ext>
            </a:extLst>
          </p:cNvPr>
          <p:cNvSpPr>
            <a:spLocks noGrp="1"/>
          </p:cNvSpPr>
          <p:nvPr>
            <p:ph type="dt" sz="half" idx="10"/>
          </p:nvPr>
        </p:nvSpPr>
        <p:spPr/>
        <p:txBody>
          <a:bodyPr/>
          <a:lstStyle/>
          <a:p>
            <a:fld id="{5B325AFA-FFC0-EB47-A4BF-F20FE47AFD2A}" type="datetimeFigureOut">
              <a:rPr lang="fr-FR" smtClean="0"/>
              <a:t>10/09/2024</a:t>
            </a:fld>
            <a:endParaRPr lang="fr-FR"/>
          </a:p>
        </p:txBody>
      </p:sp>
      <p:sp>
        <p:nvSpPr>
          <p:cNvPr id="5" name="Espace réservé du pied de page 4">
            <a:extLst>
              <a:ext uri="{FF2B5EF4-FFF2-40B4-BE49-F238E27FC236}">
                <a16:creationId xmlns:a16="http://schemas.microsoft.com/office/drawing/2014/main" id="{0D275AD4-C19E-EE1E-E17A-596D1FA66733}"/>
              </a:ext>
            </a:extLst>
          </p:cNvPr>
          <p:cNvSpPr>
            <a:spLocks noGrp="1"/>
          </p:cNvSpPr>
          <p:nvPr>
            <p:ph type="ftr" sz="quarter" idx="11"/>
          </p:nvPr>
        </p:nvSpPr>
        <p:spPr/>
        <p:txBody>
          <a:bodyPr/>
          <a:lstStyle/>
          <a:p>
            <a:endParaRPr lang="fr-FR"/>
          </a:p>
        </p:txBody>
      </p:sp>
      <p:sp>
        <p:nvSpPr>
          <p:cNvPr id="6" name="Espace réservé du numéro de diapositive 5">
            <a:extLst>
              <a:ext uri="{FF2B5EF4-FFF2-40B4-BE49-F238E27FC236}">
                <a16:creationId xmlns:a16="http://schemas.microsoft.com/office/drawing/2014/main" id="{A100006C-FA59-6F3A-D9F0-C3F42EA03AFC}"/>
              </a:ext>
            </a:extLst>
          </p:cNvPr>
          <p:cNvSpPr>
            <a:spLocks noGrp="1"/>
          </p:cNvSpPr>
          <p:nvPr>
            <p:ph type="sldNum" sz="quarter" idx="12"/>
          </p:nvPr>
        </p:nvSpPr>
        <p:spPr/>
        <p:txBody>
          <a:bodyPr/>
          <a:lstStyle/>
          <a:p>
            <a:fld id="{C3A66281-8D30-6646-B6E8-AFCE7C95291B}" type="slidenum">
              <a:rPr lang="fr-FR" smtClean="0"/>
              <a:t>‹N°›</a:t>
            </a:fld>
            <a:endParaRPr lang="fr-FR"/>
          </a:p>
        </p:txBody>
      </p:sp>
    </p:spTree>
    <p:extLst>
      <p:ext uri="{BB962C8B-B14F-4D97-AF65-F5344CB8AC3E}">
        <p14:creationId xmlns:p14="http://schemas.microsoft.com/office/powerpoint/2010/main" val="32690657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85A03DC-B1A4-DF2D-D755-72FE97BDAF52}"/>
              </a:ext>
            </a:extLst>
          </p:cNvPr>
          <p:cNvSpPr>
            <a:spLocks noGrp="1"/>
          </p:cNvSpPr>
          <p:nvPr>
            <p:ph type="title"/>
          </p:nvPr>
        </p:nvSpPr>
        <p:spPr/>
        <p:txBody>
          <a:bodyPr/>
          <a:lstStyle/>
          <a:p>
            <a:r>
              <a:rPr lang="fr-FR"/>
              <a:t>Modifiez le style du titre</a:t>
            </a:r>
          </a:p>
        </p:txBody>
      </p:sp>
      <p:sp>
        <p:nvSpPr>
          <p:cNvPr id="3" name="Espace réservé du contenu 2">
            <a:extLst>
              <a:ext uri="{FF2B5EF4-FFF2-40B4-BE49-F238E27FC236}">
                <a16:creationId xmlns:a16="http://schemas.microsoft.com/office/drawing/2014/main" id="{C514DE41-7823-01AD-C142-B0B5BDC542F4}"/>
              </a:ext>
            </a:extLst>
          </p:cNvPr>
          <p:cNvSpPr>
            <a:spLocks noGrp="1"/>
          </p:cNvSpPr>
          <p:nvPr>
            <p:ph sz="half" idx="1"/>
          </p:nvPr>
        </p:nvSpPr>
        <p:spPr>
          <a:xfrm>
            <a:off x="838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a:extLst>
              <a:ext uri="{FF2B5EF4-FFF2-40B4-BE49-F238E27FC236}">
                <a16:creationId xmlns:a16="http://schemas.microsoft.com/office/drawing/2014/main" id="{6FA3ED8C-4C05-A00B-F6B1-7335A4F1A59E}"/>
              </a:ext>
            </a:extLst>
          </p:cNvPr>
          <p:cNvSpPr>
            <a:spLocks noGrp="1"/>
          </p:cNvSpPr>
          <p:nvPr>
            <p:ph sz="half" idx="2"/>
          </p:nvPr>
        </p:nvSpPr>
        <p:spPr>
          <a:xfrm>
            <a:off x="6172200" y="1825625"/>
            <a:ext cx="5181600" cy="435133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a:extLst>
              <a:ext uri="{FF2B5EF4-FFF2-40B4-BE49-F238E27FC236}">
                <a16:creationId xmlns:a16="http://schemas.microsoft.com/office/drawing/2014/main" id="{ECE37BDE-38A9-0378-FDF7-F666A3900A4F}"/>
              </a:ext>
            </a:extLst>
          </p:cNvPr>
          <p:cNvSpPr>
            <a:spLocks noGrp="1"/>
          </p:cNvSpPr>
          <p:nvPr>
            <p:ph type="dt" sz="half" idx="10"/>
          </p:nvPr>
        </p:nvSpPr>
        <p:spPr/>
        <p:txBody>
          <a:bodyPr/>
          <a:lstStyle/>
          <a:p>
            <a:fld id="{5B325AFA-FFC0-EB47-A4BF-F20FE47AFD2A}" type="datetimeFigureOut">
              <a:rPr lang="fr-FR" smtClean="0"/>
              <a:t>10/09/2024</a:t>
            </a:fld>
            <a:endParaRPr lang="fr-FR"/>
          </a:p>
        </p:txBody>
      </p:sp>
      <p:sp>
        <p:nvSpPr>
          <p:cNvPr id="6" name="Espace réservé du pied de page 5">
            <a:extLst>
              <a:ext uri="{FF2B5EF4-FFF2-40B4-BE49-F238E27FC236}">
                <a16:creationId xmlns:a16="http://schemas.microsoft.com/office/drawing/2014/main" id="{32AA1B5F-D583-1B35-1849-F24142F41C05}"/>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34A9DB7C-B1D6-0583-97D5-71341E255FC7}"/>
              </a:ext>
            </a:extLst>
          </p:cNvPr>
          <p:cNvSpPr>
            <a:spLocks noGrp="1"/>
          </p:cNvSpPr>
          <p:nvPr>
            <p:ph type="sldNum" sz="quarter" idx="12"/>
          </p:nvPr>
        </p:nvSpPr>
        <p:spPr/>
        <p:txBody>
          <a:bodyPr/>
          <a:lstStyle/>
          <a:p>
            <a:fld id="{C3A66281-8D30-6646-B6E8-AFCE7C95291B}" type="slidenum">
              <a:rPr lang="fr-FR" smtClean="0"/>
              <a:t>‹N°›</a:t>
            </a:fld>
            <a:endParaRPr lang="fr-FR"/>
          </a:p>
        </p:txBody>
      </p:sp>
    </p:spTree>
    <p:extLst>
      <p:ext uri="{BB962C8B-B14F-4D97-AF65-F5344CB8AC3E}">
        <p14:creationId xmlns:p14="http://schemas.microsoft.com/office/powerpoint/2010/main" val="33390687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D5BB38-8187-0E78-EC99-8ACCFB99A9F2}"/>
              </a:ext>
            </a:extLst>
          </p:cNvPr>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a:extLst>
              <a:ext uri="{FF2B5EF4-FFF2-40B4-BE49-F238E27FC236}">
                <a16:creationId xmlns:a16="http://schemas.microsoft.com/office/drawing/2014/main" id="{D8AA7C70-C1AA-8541-D377-88853DE2F48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a:extLst>
              <a:ext uri="{FF2B5EF4-FFF2-40B4-BE49-F238E27FC236}">
                <a16:creationId xmlns:a16="http://schemas.microsoft.com/office/drawing/2014/main" id="{2CFB6FFA-49AE-68DD-9FA6-9F05678CC7E4}"/>
              </a:ext>
            </a:extLst>
          </p:cNvPr>
          <p:cNvSpPr>
            <a:spLocks noGrp="1"/>
          </p:cNvSpPr>
          <p:nvPr>
            <p:ph sz="half" idx="2"/>
          </p:nvPr>
        </p:nvSpPr>
        <p:spPr>
          <a:xfrm>
            <a:off x="839788" y="2505075"/>
            <a:ext cx="5157787"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a:extLst>
              <a:ext uri="{FF2B5EF4-FFF2-40B4-BE49-F238E27FC236}">
                <a16:creationId xmlns:a16="http://schemas.microsoft.com/office/drawing/2014/main" id="{CDD779FD-6E6A-D5B1-664D-E7C8F1F24E9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a:extLst>
              <a:ext uri="{FF2B5EF4-FFF2-40B4-BE49-F238E27FC236}">
                <a16:creationId xmlns:a16="http://schemas.microsoft.com/office/drawing/2014/main" id="{DE57B4BE-51CA-372C-68F2-28C88341B6EB}"/>
              </a:ext>
            </a:extLst>
          </p:cNvPr>
          <p:cNvSpPr>
            <a:spLocks noGrp="1"/>
          </p:cNvSpPr>
          <p:nvPr>
            <p:ph sz="quarter" idx="4"/>
          </p:nvPr>
        </p:nvSpPr>
        <p:spPr>
          <a:xfrm>
            <a:off x="6172200" y="2505075"/>
            <a:ext cx="5183188" cy="3684588"/>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a:extLst>
              <a:ext uri="{FF2B5EF4-FFF2-40B4-BE49-F238E27FC236}">
                <a16:creationId xmlns:a16="http://schemas.microsoft.com/office/drawing/2014/main" id="{132279B3-4969-CD5B-35FA-26F206AE7419}"/>
              </a:ext>
            </a:extLst>
          </p:cNvPr>
          <p:cNvSpPr>
            <a:spLocks noGrp="1"/>
          </p:cNvSpPr>
          <p:nvPr>
            <p:ph type="dt" sz="half" idx="10"/>
          </p:nvPr>
        </p:nvSpPr>
        <p:spPr/>
        <p:txBody>
          <a:bodyPr/>
          <a:lstStyle/>
          <a:p>
            <a:fld id="{5B325AFA-FFC0-EB47-A4BF-F20FE47AFD2A}" type="datetimeFigureOut">
              <a:rPr lang="fr-FR" smtClean="0"/>
              <a:t>10/09/2024</a:t>
            </a:fld>
            <a:endParaRPr lang="fr-FR"/>
          </a:p>
        </p:txBody>
      </p:sp>
      <p:sp>
        <p:nvSpPr>
          <p:cNvPr id="8" name="Espace réservé du pied de page 7">
            <a:extLst>
              <a:ext uri="{FF2B5EF4-FFF2-40B4-BE49-F238E27FC236}">
                <a16:creationId xmlns:a16="http://schemas.microsoft.com/office/drawing/2014/main" id="{5160F142-2FA6-8BBA-E7D1-3F68D985C55D}"/>
              </a:ext>
            </a:extLst>
          </p:cNvPr>
          <p:cNvSpPr>
            <a:spLocks noGrp="1"/>
          </p:cNvSpPr>
          <p:nvPr>
            <p:ph type="ftr" sz="quarter" idx="11"/>
          </p:nvPr>
        </p:nvSpPr>
        <p:spPr/>
        <p:txBody>
          <a:bodyPr/>
          <a:lstStyle/>
          <a:p>
            <a:endParaRPr lang="fr-FR"/>
          </a:p>
        </p:txBody>
      </p:sp>
      <p:sp>
        <p:nvSpPr>
          <p:cNvPr id="9" name="Espace réservé du numéro de diapositive 8">
            <a:extLst>
              <a:ext uri="{FF2B5EF4-FFF2-40B4-BE49-F238E27FC236}">
                <a16:creationId xmlns:a16="http://schemas.microsoft.com/office/drawing/2014/main" id="{0DAD283E-1622-DFE0-493B-0D28339962EC}"/>
              </a:ext>
            </a:extLst>
          </p:cNvPr>
          <p:cNvSpPr>
            <a:spLocks noGrp="1"/>
          </p:cNvSpPr>
          <p:nvPr>
            <p:ph type="sldNum" sz="quarter" idx="12"/>
          </p:nvPr>
        </p:nvSpPr>
        <p:spPr/>
        <p:txBody>
          <a:bodyPr/>
          <a:lstStyle/>
          <a:p>
            <a:fld id="{C3A66281-8D30-6646-B6E8-AFCE7C95291B}" type="slidenum">
              <a:rPr lang="fr-FR" smtClean="0"/>
              <a:t>‹N°›</a:t>
            </a:fld>
            <a:endParaRPr lang="fr-FR"/>
          </a:p>
        </p:txBody>
      </p:sp>
    </p:spTree>
    <p:extLst>
      <p:ext uri="{BB962C8B-B14F-4D97-AF65-F5344CB8AC3E}">
        <p14:creationId xmlns:p14="http://schemas.microsoft.com/office/powerpoint/2010/main" val="2767022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pic>
        <p:nvPicPr>
          <p:cNvPr id="14" name="Image 13" descr="Une image contenant personne, ordinateur portable, intérieur&#10;&#10;Description générée automatiquement">
            <a:extLst>
              <a:ext uri="{FF2B5EF4-FFF2-40B4-BE49-F238E27FC236}">
                <a16:creationId xmlns:a16="http://schemas.microsoft.com/office/drawing/2014/main" id="{96972627-2CAD-F9FB-9AD9-879CE5F3377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0"/>
            <a:ext cx="12202849" cy="6858000"/>
          </a:xfrm>
          <a:prstGeom prst="rect">
            <a:avLst/>
          </a:prstGeom>
        </p:spPr>
      </p:pic>
      <p:sp>
        <p:nvSpPr>
          <p:cNvPr id="7" name="Rectangle 6">
            <a:extLst>
              <a:ext uri="{FF2B5EF4-FFF2-40B4-BE49-F238E27FC236}">
                <a16:creationId xmlns:a16="http://schemas.microsoft.com/office/drawing/2014/main" id="{9F30F342-167F-AEC3-A245-0C4E9DAD8DDC}"/>
              </a:ext>
            </a:extLst>
          </p:cNvPr>
          <p:cNvSpPr/>
          <p:nvPr userDrawn="1"/>
        </p:nvSpPr>
        <p:spPr>
          <a:xfrm>
            <a:off x="0" y="0"/>
            <a:ext cx="12192000" cy="6857999"/>
          </a:xfrm>
          <a:prstGeom prst="rect">
            <a:avLst/>
          </a:prstGeom>
          <a:solidFill>
            <a:srgbClr val="ED4D39">
              <a:alpha val="93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bg1"/>
              </a:solidFill>
            </a:endParaRPr>
          </a:p>
        </p:txBody>
      </p:sp>
      <p:sp>
        <p:nvSpPr>
          <p:cNvPr id="2" name="Titre 1">
            <a:extLst>
              <a:ext uri="{FF2B5EF4-FFF2-40B4-BE49-F238E27FC236}">
                <a16:creationId xmlns:a16="http://schemas.microsoft.com/office/drawing/2014/main" id="{CF8060D5-F77C-5FC5-F076-DA76C54C075A}"/>
              </a:ext>
            </a:extLst>
          </p:cNvPr>
          <p:cNvSpPr>
            <a:spLocks noGrp="1"/>
          </p:cNvSpPr>
          <p:nvPr>
            <p:ph type="title"/>
          </p:nvPr>
        </p:nvSpPr>
        <p:spPr>
          <a:xfrm>
            <a:off x="3698697" y="2681752"/>
            <a:ext cx="8284609" cy="1494497"/>
          </a:xfrm>
        </p:spPr>
        <p:txBody>
          <a:bodyPr>
            <a:normAutofit/>
          </a:bodyPr>
          <a:lstStyle>
            <a:lvl1pPr algn="l">
              <a:lnSpc>
                <a:spcPts val="4600"/>
              </a:lnSpc>
              <a:defRPr lang="fr-FR" sz="3600" b="1" i="0" kern="1200" dirty="0">
                <a:solidFill>
                  <a:schemeClr val="bg1"/>
                </a:solidFill>
                <a:latin typeface="Sora SemiBold" pitchFamily="2" charset="0"/>
                <a:ea typeface="+mj-ea"/>
                <a:cs typeface="Sora SemiBold" pitchFamily="2" charset="0"/>
              </a:defRPr>
            </a:lvl1pPr>
          </a:lstStyle>
          <a:p>
            <a:r>
              <a:rPr lang="fr-FR" dirty="0"/>
              <a:t>Modifiez le style du titre</a:t>
            </a:r>
          </a:p>
        </p:txBody>
      </p:sp>
      <p:sp>
        <p:nvSpPr>
          <p:cNvPr id="8" name="Rectangle 7">
            <a:extLst>
              <a:ext uri="{FF2B5EF4-FFF2-40B4-BE49-F238E27FC236}">
                <a16:creationId xmlns:a16="http://schemas.microsoft.com/office/drawing/2014/main" id="{385025CC-EB07-84FA-2F3E-000166653E88}"/>
              </a:ext>
            </a:extLst>
          </p:cNvPr>
          <p:cNvSpPr/>
          <p:nvPr userDrawn="1"/>
        </p:nvSpPr>
        <p:spPr>
          <a:xfrm>
            <a:off x="1" y="0"/>
            <a:ext cx="616448" cy="6858000"/>
          </a:xfrm>
          <a:prstGeom prst="rect">
            <a:avLst/>
          </a:prstGeom>
          <a:solidFill>
            <a:srgbClr val="007D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Rectangle 8">
            <a:extLst>
              <a:ext uri="{FF2B5EF4-FFF2-40B4-BE49-F238E27FC236}">
                <a16:creationId xmlns:a16="http://schemas.microsoft.com/office/drawing/2014/main" id="{5545DBB9-108C-ED4C-6AE1-913C7376346D}"/>
              </a:ext>
            </a:extLst>
          </p:cNvPr>
          <p:cNvSpPr/>
          <p:nvPr userDrawn="1"/>
        </p:nvSpPr>
        <p:spPr>
          <a:xfrm>
            <a:off x="0" y="1684962"/>
            <a:ext cx="616448" cy="5173038"/>
          </a:xfrm>
          <a:prstGeom prst="rect">
            <a:avLst/>
          </a:prstGeom>
          <a:solidFill>
            <a:srgbClr val="FFF5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0" name="Image 9" descr="Une image contenant texte, silhouette, graphique vectoriel&#10;&#10;Description générée automatiquement">
            <a:extLst>
              <a:ext uri="{FF2B5EF4-FFF2-40B4-BE49-F238E27FC236}">
                <a16:creationId xmlns:a16="http://schemas.microsoft.com/office/drawing/2014/main" id="{A7EA8E77-AF70-2990-EE92-9EDDD347E5FF}"/>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rot="5111828">
            <a:off x="925313" y="1174346"/>
            <a:ext cx="2238484" cy="1750893"/>
          </a:xfrm>
          <a:prstGeom prst="rect">
            <a:avLst/>
          </a:prstGeom>
        </p:spPr>
      </p:pic>
    </p:spTree>
    <p:extLst>
      <p:ext uri="{BB962C8B-B14F-4D97-AF65-F5344CB8AC3E}">
        <p14:creationId xmlns:p14="http://schemas.microsoft.com/office/powerpoint/2010/main" val="3907601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a:extLst>
              <a:ext uri="{FF2B5EF4-FFF2-40B4-BE49-F238E27FC236}">
                <a16:creationId xmlns:a16="http://schemas.microsoft.com/office/drawing/2014/main" id="{EFD2EC90-39E5-6CBC-4C7C-6B729E228541}"/>
              </a:ext>
            </a:extLst>
          </p:cNvPr>
          <p:cNvSpPr>
            <a:spLocks noGrp="1"/>
          </p:cNvSpPr>
          <p:nvPr>
            <p:ph type="dt" sz="half" idx="10"/>
          </p:nvPr>
        </p:nvSpPr>
        <p:spPr/>
        <p:txBody>
          <a:bodyPr/>
          <a:lstStyle/>
          <a:p>
            <a:fld id="{5B325AFA-FFC0-EB47-A4BF-F20FE47AFD2A}" type="datetimeFigureOut">
              <a:rPr lang="fr-FR" smtClean="0"/>
              <a:t>10/09/2024</a:t>
            </a:fld>
            <a:endParaRPr lang="fr-FR"/>
          </a:p>
        </p:txBody>
      </p:sp>
      <p:sp>
        <p:nvSpPr>
          <p:cNvPr id="3" name="Espace réservé du pied de page 2">
            <a:extLst>
              <a:ext uri="{FF2B5EF4-FFF2-40B4-BE49-F238E27FC236}">
                <a16:creationId xmlns:a16="http://schemas.microsoft.com/office/drawing/2014/main" id="{F2D396CB-FDF0-D608-F7E7-43D90283FE32}"/>
              </a:ext>
            </a:extLst>
          </p:cNvPr>
          <p:cNvSpPr>
            <a:spLocks noGrp="1"/>
          </p:cNvSpPr>
          <p:nvPr>
            <p:ph type="ftr" sz="quarter" idx="11"/>
          </p:nvPr>
        </p:nvSpPr>
        <p:spPr/>
        <p:txBody>
          <a:bodyPr/>
          <a:lstStyle/>
          <a:p>
            <a:endParaRPr lang="fr-FR"/>
          </a:p>
        </p:txBody>
      </p:sp>
      <p:sp>
        <p:nvSpPr>
          <p:cNvPr id="4" name="Espace réservé du numéro de diapositive 3">
            <a:extLst>
              <a:ext uri="{FF2B5EF4-FFF2-40B4-BE49-F238E27FC236}">
                <a16:creationId xmlns:a16="http://schemas.microsoft.com/office/drawing/2014/main" id="{FD95B80B-310A-C823-529A-0C0B20484A59}"/>
              </a:ext>
            </a:extLst>
          </p:cNvPr>
          <p:cNvSpPr>
            <a:spLocks noGrp="1"/>
          </p:cNvSpPr>
          <p:nvPr>
            <p:ph type="sldNum" sz="quarter" idx="12"/>
          </p:nvPr>
        </p:nvSpPr>
        <p:spPr/>
        <p:txBody>
          <a:bodyPr/>
          <a:lstStyle/>
          <a:p>
            <a:fld id="{C3A66281-8D30-6646-B6E8-AFCE7C95291B}" type="slidenum">
              <a:rPr lang="fr-FR" smtClean="0"/>
              <a:t>‹N°›</a:t>
            </a:fld>
            <a:endParaRPr lang="fr-FR" dirty="0"/>
          </a:p>
        </p:txBody>
      </p:sp>
    </p:spTree>
    <p:extLst>
      <p:ext uri="{BB962C8B-B14F-4D97-AF65-F5344CB8AC3E}">
        <p14:creationId xmlns:p14="http://schemas.microsoft.com/office/powerpoint/2010/main" val="13085825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3728E84-C9AD-8767-84E0-ABF9C58E8C5C}"/>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a:extLst>
              <a:ext uri="{FF2B5EF4-FFF2-40B4-BE49-F238E27FC236}">
                <a16:creationId xmlns:a16="http://schemas.microsoft.com/office/drawing/2014/main" id="{E0B76092-3840-A422-C1CE-4169FAA01AA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a:extLst>
              <a:ext uri="{FF2B5EF4-FFF2-40B4-BE49-F238E27FC236}">
                <a16:creationId xmlns:a16="http://schemas.microsoft.com/office/drawing/2014/main" id="{652588BB-4973-DAC6-3A0C-D06C61EB86C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FA0E31F0-EB1B-2544-2C37-673363B7938D}"/>
              </a:ext>
            </a:extLst>
          </p:cNvPr>
          <p:cNvSpPr>
            <a:spLocks noGrp="1"/>
          </p:cNvSpPr>
          <p:nvPr>
            <p:ph type="dt" sz="half" idx="10"/>
          </p:nvPr>
        </p:nvSpPr>
        <p:spPr/>
        <p:txBody>
          <a:bodyPr/>
          <a:lstStyle/>
          <a:p>
            <a:fld id="{5B325AFA-FFC0-EB47-A4BF-F20FE47AFD2A}" type="datetimeFigureOut">
              <a:rPr lang="fr-FR" smtClean="0"/>
              <a:t>10/09/2024</a:t>
            </a:fld>
            <a:endParaRPr lang="fr-FR"/>
          </a:p>
        </p:txBody>
      </p:sp>
      <p:sp>
        <p:nvSpPr>
          <p:cNvPr id="6" name="Espace réservé du pied de page 5">
            <a:extLst>
              <a:ext uri="{FF2B5EF4-FFF2-40B4-BE49-F238E27FC236}">
                <a16:creationId xmlns:a16="http://schemas.microsoft.com/office/drawing/2014/main" id="{14CFAF43-74E7-012F-34BD-5C5928AFE34F}"/>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D0686675-8AEF-2A89-35C5-5EA1C99DDBF3}"/>
              </a:ext>
            </a:extLst>
          </p:cNvPr>
          <p:cNvSpPr>
            <a:spLocks noGrp="1"/>
          </p:cNvSpPr>
          <p:nvPr>
            <p:ph type="sldNum" sz="quarter" idx="12"/>
          </p:nvPr>
        </p:nvSpPr>
        <p:spPr/>
        <p:txBody>
          <a:bodyPr/>
          <a:lstStyle/>
          <a:p>
            <a:fld id="{C3A66281-8D30-6646-B6E8-AFCE7C95291B}" type="slidenum">
              <a:rPr lang="fr-FR" smtClean="0"/>
              <a:t>‹N°›</a:t>
            </a:fld>
            <a:endParaRPr lang="fr-FR"/>
          </a:p>
        </p:txBody>
      </p:sp>
    </p:spTree>
    <p:extLst>
      <p:ext uri="{BB962C8B-B14F-4D97-AF65-F5344CB8AC3E}">
        <p14:creationId xmlns:p14="http://schemas.microsoft.com/office/powerpoint/2010/main" val="3642836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CFC2741-E304-4FCE-8658-94FA93EA9DB0}"/>
              </a:ext>
            </a:extLst>
          </p:cNvPr>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a:extLst>
              <a:ext uri="{FF2B5EF4-FFF2-40B4-BE49-F238E27FC236}">
                <a16:creationId xmlns:a16="http://schemas.microsoft.com/office/drawing/2014/main" id="{CC4A15DF-87ED-9CB3-9004-DE070FE0A35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a:extLst>
              <a:ext uri="{FF2B5EF4-FFF2-40B4-BE49-F238E27FC236}">
                <a16:creationId xmlns:a16="http://schemas.microsoft.com/office/drawing/2014/main" id="{C16D85A4-4443-2A74-6563-509B9E5B4A1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Cliquez pour modifier les styles du texte du masque</a:t>
            </a:r>
          </a:p>
        </p:txBody>
      </p:sp>
      <p:sp>
        <p:nvSpPr>
          <p:cNvPr id="5" name="Espace réservé de la date 4">
            <a:extLst>
              <a:ext uri="{FF2B5EF4-FFF2-40B4-BE49-F238E27FC236}">
                <a16:creationId xmlns:a16="http://schemas.microsoft.com/office/drawing/2014/main" id="{6D85F4A7-99B5-DE3A-1675-33B2E572C823}"/>
              </a:ext>
            </a:extLst>
          </p:cNvPr>
          <p:cNvSpPr>
            <a:spLocks noGrp="1"/>
          </p:cNvSpPr>
          <p:nvPr>
            <p:ph type="dt" sz="half" idx="10"/>
          </p:nvPr>
        </p:nvSpPr>
        <p:spPr/>
        <p:txBody>
          <a:bodyPr/>
          <a:lstStyle/>
          <a:p>
            <a:fld id="{5B325AFA-FFC0-EB47-A4BF-F20FE47AFD2A}" type="datetimeFigureOut">
              <a:rPr lang="fr-FR" smtClean="0"/>
              <a:t>10/09/2024</a:t>
            </a:fld>
            <a:endParaRPr lang="fr-FR"/>
          </a:p>
        </p:txBody>
      </p:sp>
      <p:sp>
        <p:nvSpPr>
          <p:cNvPr id="6" name="Espace réservé du pied de page 5">
            <a:extLst>
              <a:ext uri="{FF2B5EF4-FFF2-40B4-BE49-F238E27FC236}">
                <a16:creationId xmlns:a16="http://schemas.microsoft.com/office/drawing/2014/main" id="{42322661-5B56-04E0-DEDB-A71581717E36}"/>
              </a:ext>
            </a:extLst>
          </p:cNvPr>
          <p:cNvSpPr>
            <a:spLocks noGrp="1"/>
          </p:cNvSpPr>
          <p:nvPr>
            <p:ph type="ftr" sz="quarter" idx="11"/>
          </p:nvPr>
        </p:nvSpPr>
        <p:spPr/>
        <p:txBody>
          <a:bodyPr/>
          <a:lstStyle/>
          <a:p>
            <a:endParaRPr lang="fr-FR"/>
          </a:p>
        </p:txBody>
      </p:sp>
      <p:sp>
        <p:nvSpPr>
          <p:cNvPr id="7" name="Espace réservé du numéro de diapositive 6">
            <a:extLst>
              <a:ext uri="{FF2B5EF4-FFF2-40B4-BE49-F238E27FC236}">
                <a16:creationId xmlns:a16="http://schemas.microsoft.com/office/drawing/2014/main" id="{183B58CC-382C-CAA4-A0E0-EC4D78CE1FE3}"/>
              </a:ext>
            </a:extLst>
          </p:cNvPr>
          <p:cNvSpPr>
            <a:spLocks noGrp="1"/>
          </p:cNvSpPr>
          <p:nvPr>
            <p:ph type="sldNum" sz="quarter" idx="12"/>
          </p:nvPr>
        </p:nvSpPr>
        <p:spPr/>
        <p:txBody>
          <a:bodyPr/>
          <a:lstStyle/>
          <a:p>
            <a:fld id="{C3A66281-8D30-6646-B6E8-AFCE7C95291B}" type="slidenum">
              <a:rPr lang="fr-FR" smtClean="0"/>
              <a:t>‹N°›</a:t>
            </a:fld>
            <a:endParaRPr lang="fr-FR"/>
          </a:p>
        </p:txBody>
      </p:sp>
    </p:spTree>
    <p:extLst>
      <p:ext uri="{BB962C8B-B14F-4D97-AF65-F5344CB8AC3E}">
        <p14:creationId xmlns:p14="http://schemas.microsoft.com/office/powerpoint/2010/main" val="24522060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a:extLst>
              <a:ext uri="{FF2B5EF4-FFF2-40B4-BE49-F238E27FC236}">
                <a16:creationId xmlns:a16="http://schemas.microsoft.com/office/drawing/2014/main" id="{74984E65-1284-B051-293A-2A888A9E7468}"/>
              </a:ext>
            </a:extLst>
          </p:cNvPr>
          <p:cNvSpPr>
            <a:spLocks noGrp="1"/>
          </p:cNvSpPr>
          <p:nvPr>
            <p:ph type="title"/>
          </p:nvPr>
        </p:nvSpPr>
        <p:spPr>
          <a:xfrm>
            <a:off x="267128" y="211015"/>
            <a:ext cx="11722814" cy="69311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a:extLst>
              <a:ext uri="{FF2B5EF4-FFF2-40B4-BE49-F238E27FC236}">
                <a16:creationId xmlns:a16="http://schemas.microsoft.com/office/drawing/2014/main" id="{AA47D425-3691-A569-38E3-C9A62D5C60A7}"/>
              </a:ext>
            </a:extLst>
          </p:cNvPr>
          <p:cNvSpPr>
            <a:spLocks noGrp="1"/>
          </p:cNvSpPr>
          <p:nvPr>
            <p:ph type="body" idx="1"/>
          </p:nvPr>
        </p:nvSpPr>
        <p:spPr>
          <a:xfrm>
            <a:off x="267128" y="1150706"/>
            <a:ext cx="11722814" cy="5026257"/>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a:extLst>
              <a:ext uri="{FF2B5EF4-FFF2-40B4-BE49-F238E27FC236}">
                <a16:creationId xmlns:a16="http://schemas.microsoft.com/office/drawing/2014/main" id="{D0A25560-78C6-5278-0464-3E91CA57890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325AFA-FFC0-EB47-A4BF-F20FE47AFD2A}" type="datetimeFigureOut">
              <a:rPr lang="fr-FR" smtClean="0"/>
              <a:t>10/09/2024</a:t>
            </a:fld>
            <a:endParaRPr lang="fr-FR"/>
          </a:p>
        </p:txBody>
      </p:sp>
      <p:sp>
        <p:nvSpPr>
          <p:cNvPr id="5" name="Espace réservé du pied de page 4">
            <a:extLst>
              <a:ext uri="{FF2B5EF4-FFF2-40B4-BE49-F238E27FC236}">
                <a16:creationId xmlns:a16="http://schemas.microsoft.com/office/drawing/2014/main" id="{BF903A8B-9FB9-D3C4-F29F-5C5F9FD18CF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a:extLst>
              <a:ext uri="{FF2B5EF4-FFF2-40B4-BE49-F238E27FC236}">
                <a16:creationId xmlns:a16="http://schemas.microsoft.com/office/drawing/2014/main" id="{A9F0CF43-B626-2BCA-CE7A-586BD512E7E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3A66281-8D30-6646-B6E8-AFCE7C95291B}" type="slidenum">
              <a:rPr lang="fr-FR" smtClean="0"/>
              <a:t>‹N°›</a:t>
            </a:fld>
            <a:endParaRPr lang="fr-FR"/>
          </a:p>
        </p:txBody>
      </p:sp>
      <p:pic>
        <p:nvPicPr>
          <p:cNvPr id="7" name="Image 6" descr="Une image contenant texte&#10;&#10;Description générée automatiquement">
            <a:extLst>
              <a:ext uri="{FF2B5EF4-FFF2-40B4-BE49-F238E27FC236}">
                <a16:creationId xmlns:a16="http://schemas.microsoft.com/office/drawing/2014/main" id="{62DE656C-EC05-C557-4EAC-954645687CDE}"/>
              </a:ext>
            </a:extLst>
          </p:cNvPr>
          <p:cNvPicPr>
            <a:picLocks noChangeAspect="1"/>
          </p:cNvPicPr>
          <p:nvPr userDrawn="1"/>
        </p:nvPicPr>
        <p:blipFill>
          <a:blip r:embed="rId13" cstate="screen">
            <a:extLst>
              <a:ext uri="{28A0092B-C50C-407E-A947-70E740481C1C}">
                <a14:useLocalDpi xmlns:a14="http://schemas.microsoft.com/office/drawing/2010/main"/>
              </a:ext>
            </a:extLst>
          </a:blip>
          <a:stretch>
            <a:fillRect/>
          </a:stretch>
        </p:blipFill>
        <p:spPr>
          <a:xfrm>
            <a:off x="123290" y="6337446"/>
            <a:ext cx="1602769" cy="402931"/>
          </a:xfrm>
          <a:prstGeom prst="rect">
            <a:avLst/>
          </a:prstGeom>
        </p:spPr>
      </p:pic>
      <p:sp>
        <p:nvSpPr>
          <p:cNvPr id="8" name="Bulle rectangulaire 7">
            <a:extLst>
              <a:ext uri="{FF2B5EF4-FFF2-40B4-BE49-F238E27FC236}">
                <a16:creationId xmlns:a16="http://schemas.microsoft.com/office/drawing/2014/main" id="{4A9BC61D-5011-1324-E781-7B67713FC874}"/>
              </a:ext>
            </a:extLst>
          </p:cNvPr>
          <p:cNvSpPr/>
          <p:nvPr userDrawn="1"/>
        </p:nvSpPr>
        <p:spPr>
          <a:xfrm>
            <a:off x="10424844" y="6328486"/>
            <a:ext cx="1602769" cy="318499"/>
          </a:xfrm>
          <a:prstGeom prst="wedgeRectCallout">
            <a:avLst>
              <a:gd name="adj1" fmla="val 992"/>
              <a:gd name="adj2" fmla="val -121371"/>
            </a:avLst>
          </a:prstGeom>
          <a:solidFill>
            <a:srgbClr val="FFF500"/>
          </a:solidFill>
          <a:ln>
            <a:noFill/>
          </a:ln>
        </p:spPr>
        <p:style>
          <a:lnRef idx="2">
            <a:schemeClr val="accent1">
              <a:shade val="50000"/>
            </a:schemeClr>
          </a:lnRef>
          <a:fillRef idx="1">
            <a:schemeClr val="accent1"/>
          </a:fillRef>
          <a:effectRef idx="0">
            <a:schemeClr val="accent1"/>
          </a:effectRef>
          <a:fontRef idx="minor">
            <a:schemeClr val="lt1"/>
          </a:fontRef>
        </p:style>
        <p:txBody>
          <a:bodyPr tIns="72000" rtlCol="0" anchor="ctr"/>
          <a:lstStyle/>
          <a:p>
            <a:pPr algn="ctr"/>
            <a:r>
              <a:rPr lang="fr-FR" dirty="0">
                <a:solidFill>
                  <a:srgbClr val="334756"/>
                </a:solidFill>
                <a:latin typeface="RoughTypewriter" panose="02000409000000000000" pitchFamily="49" charset="0"/>
                <a:cs typeface="Sora Thin" pitchFamily="2" charset="0"/>
              </a:rPr>
              <a:t>#BoursesUMN</a:t>
            </a:r>
          </a:p>
        </p:txBody>
      </p:sp>
    </p:spTree>
    <p:extLst>
      <p:ext uri="{BB962C8B-B14F-4D97-AF65-F5344CB8AC3E}">
        <p14:creationId xmlns:p14="http://schemas.microsoft.com/office/powerpoint/2010/main" val="279070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1" i="0" kern="1200">
          <a:solidFill>
            <a:srgbClr val="007DFF"/>
          </a:solidFill>
          <a:latin typeface="Sora" pitchFamily="2" charset="0"/>
          <a:ea typeface="+mj-ea"/>
          <a:cs typeface="Sora" pitchFamily="2" charset="0"/>
        </a:defRPr>
      </a:lvl1pPr>
    </p:titleStyle>
    <p:bodyStyle>
      <a:lvl1pPr marL="228600" indent="-228600" algn="l" defTabSz="914400" rtl="0" eaLnBrk="1" latinLnBrk="0" hangingPunct="1">
        <a:lnSpc>
          <a:spcPct val="90000"/>
        </a:lnSpc>
        <a:spcBef>
          <a:spcPts val="1000"/>
        </a:spcBef>
        <a:buClr>
          <a:srgbClr val="FFF500"/>
        </a:buClr>
        <a:buFont typeface="Wingdings" pitchFamily="2" charset="2"/>
        <a:buChar char="§"/>
        <a:defRPr sz="2400" kern="1200">
          <a:solidFill>
            <a:srgbClr val="33475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Clr>
          <a:srgbClr val="FFF500"/>
        </a:buClr>
        <a:buFont typeface="Wingdings" pitchFamily="2" charset="2"/>
        <a:buChar char="§"/>
        <a:defRPr sz="2000" kern="1200">
          <a:solidFill>
            <a:srgbClr val="334756"/>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Clr>
          <a:srgbClr val="FFF500"/>
        </a:buClr>
        <a:buFont typeface="Wingdings" pitchFamily="2" charset="2"/>
        <a:buChar char="§"/>
        <a:defRPr sz="1800" kern="1200">
          <a:solidFill>
            <a:srgbClr val="334756"/>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Clr>
          <a:srgbClr val="FFF500"/>
        </a:buClr>
        <a:buFont typeface="Wingdings" pitchFamily="2" charset="2"/>
        <a:buChar char="§"/>
        <a:defRPr sz="1600" kern="1200">
          <a:solidFill>
            <a:srgbClr val="334756"/>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Clr>
          <a:srgbClr val="FFF500"/>
        </a:buClr>
        <a:buFont typeface="Wingdings" pitchFamily="2" charset="2"/>
        <a:buChar char="§"/>
        <a:defRPr sz="1600" kern="1200">
          <a:solidFill>
            <a:srgbClr val="334756"/>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5" Type="http://schemas.openxmlformats.org/officeDocument/2006/relationships/image" Target="../media/image7.png"/><Relationship Id="rId4" Type="http://schemas.openxmlformats.org/officeDocument/2006/relationships/image" Target="../media/image6.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6.png"/><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7DFF"/>
        </a:solidFill>
        <a:effectLst/>
      </p:bgPr>
    </p:bg>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EBB63684-0869-B0BA-9771-BFC71454FC48}"/>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0" y="3048"/>
            <a:ext cx="12197423" cy="6854952"/>
          </a:xfrm>
          <a:prstGeom prst="rect">
            <a:avLst/>
          </a:prstGeom>
        </p:spPr>
      </p:pic>
      <p:pic>
        <p:nvPicPr>
          <p:cNvPr id="10" name="Image 9" descr="Une image contenant texte&#10;&#10;Description générée automatiquement">
            <a:extLst>
              <a:ext uri="{FF2B5EF4-FFF2-40B4-BE49-F238E27FC236}">
                <a16:creationId xmlns:a16="http://schemas.microsoft.com/office/drawing/2014/main" id="{364BFD6A-5ACB-7AC1-59D6-FC4E4E6452E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61776" y="304357"/>
            <a:ext cx="3399377" cy="854592"/>
          </a:xfrm>
          <a:prstGeom prst="rect">
            <a:avLst/>
          </a:prstGeom>
        </p:spPr>
      </p:pic>
      <p:sp>
        <p:nvSpPr>
          <p:cNvPr id="11" name="ZoneTexte 10">
            <a:extLst>
              <a:ext uri="{FF2B5EF4-FFF2-40B4-BE49-F238E27FC236}">
                <a16:creationId xmlns:a16="http://schemas.microsoft.com/office/drawing/2014/main" id="{53BDE380-A7D1-BE68-E3A9-A3693A68CB7A}"/>
              </a:ext>
            </a:extLst>
          </p:cNvPr>
          <p:cNvSpPr txBox="1"/>
          <p:nvPr/>
        </p:nvSpPr>
        <p:spPr>
          <a:xfrm>
            <a:off x="7049387" y="2074484"/>
            <a:ext cx="4572000" cy="2308324"/>
          </a:xfrm>
          <a:prstGeom prst="rect">
            <a:avLst/>
          </a:prstGeom>
          <a:noFill/>
        </p:spPr>
        <p:txBody>
          <a:bodyPr wrap="square" rtlCol="0">
            <a:spAutoFit/>
          </a:bodyPr>
          <a:lstStyle/>
          <a:p>
            <a:r>
              <a:rPr lang="fr-FR" sz="4800" b="1" dirty="0">
                <a:solidFill>
                  <a:schemeClr val="bg1"/>
                </a:solidFill>
                <a:latin typeface="Sora" pitchFamily="2" charset="0"/>
                <a:cs typeface="Sora" pitchFamily="2" charset="0"/>
              </a:rPr>
              <a:t>LES BOURSES D’ÉTUDES </a:t>
            </a:r>
          </a:p>
          <a:p>
            <a:r>
              <a:rPr lang="fr-FR" sz="4800" b="1" dirty="0">
                <a:solidFill>
                  <a:schemeClr val="bg1"/>
                </a:solidFill>
                <a:latin typeface="Sora" pitchFamily="2" charset="0"/>
                <a:cs typeface="Sora" pitchFamily="2" charset="0"/>
              </a:rPr>
              <a:t>- </a:t>
            </a:r>
          </a:p>
        </p:txBody>
      </p:sp>
      <p:sp>
        <p:nvSpPr>
          <p:cNvPr id="12" name="ZoneTexte 11">
            <a:extLst>
              <a:ext uri="{FF2B5EF4-FFF2-40B4-BE49-F238E27FC236}">
                <a16:creationId xmlns:a16="http://schemas.microsoft.com/office/drawing/2014/main" id="{BF851BEA-92FE-8610-12D5-090F72F03962}"/>
              </a:ext>
            </a:extLst>
          </p:cNvPr>
          <p:cNvSpPr txBox="1"/>
          <p:nvPr/>
        </p:nvSpPr>
        <p:spPr>
          <a:xfrm>
            <a:off x="7166345" y="5878258"/>
            <a:ext cx="4338084" cy="400110"/>
          </a:xfrm>
          <a:prstGeom prst="rect">
            <a:avLst/>
          </a:prstGeom>
          <a:noFill/>
        </p:spPr>
        <p:txBody>
          <a:bodyPr wrap="square" rtlCol="0">
            <a:spAutoFit/>
          </a:bodyPr>
          <a:lstStyle/>
          <a:p>
            <a:r>
              <a:rPr lang="fr-FR" sz="2000" dirty="0">
                <a:solidFill>
                  <a:srgbClr val="FFF500"/>
                </a:solidFill>
                <a:latin typeface="RoughTypewriter" panose="02000409000000000000" pitchFamily="49" charset="0"/>
                <a:cs typeface="Sora ExtraLight" pitchFamily="2" charset="0"/>
              </a:rPr>
              <a:t>2024-25– Présentation du dispositif</a:t>
            </a:r>
            <a:endParaRPr lang="fr-FR" sz="2000" dirty="0">
              <a:solidFill>
                <a:srgbClr val="FFF500"/>
              </a:solidFill>
              <a:latin typeface="RoughTypewriter" panose="02000409000000000000" pitchFamily="49" charset="0"/>
              <a:cs typeface="Sora Light" pitchFamily="2" charset="0"/>
            </a:endParaRPr>
          </a:p>
        </p:txBody>
      </p:sp>
    </p:spTree>
    <p:extLst>
      <p:ext uri="{BB962C8B-B14F-4D97-AF65-F5344CB8AC3E}">
        <p14:creationId xmlns:p14="http://schemas.microsoft.com/office/powerpoint/2010/main" val="152888308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Image 9" descr="Une image contenant ciel, plein air, Tour de refroidissement, Centrale électrique&#10;&#10;Description générée automatiquement">
            <a:extLst>
              <a:ext uri="{FF2B5EF4-FFF2-40B4-BE49-F238E27FC236}">
                <a16:creationId xmlns:a16="http://schemas.microsoft.com/office/drawing/2014/main" id="{DBCBE9DD-8DA7-60F2-4363-960683EDD561}"/>
              </a:ext>
            </a:extLst>
          </p:cNvPr>
          <p:cNvPicPr>
            <a:picLocks noChangeAspect="1"/>
          </p:cNvPicPr>
          <p:nvPr/>
        </p:nvPicPr>
        <p:blipFill rotWithShape="1">
          <a:blip r:embed="rId3"/>
          <a:srcRect l="12535" r="18026"/>
          <a:stretch/>
        </p:blipFill>
        <p:spPr>
          <a:xfrm>
            <a:off x="19325" y="0"/>
            <a:ext cx="3174715" cy="6858000"/>
          </a:xfrm>
          <a:prstGeom prst="rect">
            <a:avLst/>
          </a:prstGeom>
        </p:spPr>
      </p:pic>
      <p:pic>
        <p:nvPicPr>
          <p:cNvPr id="12" name="Image 11" descr="Une image contenant texte&#10;&#10;Description générée automatiquement">
            <a:extLst>
              <a:ext uri="{FF2B5EF4-FFF2-40B4-BE49-F238E27FC236}">
                <a16:creationId xmlns:a16="http://schemas.microsoft.com/office/drawing/2014/main" id="{7C191607-6F5E-0DFA-57BB-5496F801BCC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23290" y="6337446"/>
            <a:ext cx="1602769" cy="402930"/>
          </a:xfrm>
          <a:prstGeom prst="rect">
            <a:avLst/>
          </a:prstGeom>
        </p:spPr>
      </p:pic>
      <p:sp>
        <p:nvSpPr>
          <p:cNvPr id="2" name="ZoneTexte 1">
            <a:extLst>
              <a:ext uri="{FF2B5EF4-FFF2-40B4-BE49-F238E27FC236}">
                <a16:creationId xmlns:a16="http://schemas.microsoft.com/office/drawing/2014/main" id="{CF8188AA-47B8-3F81-B1B4-FBA305B062BE}"/>
              </a:ext>
            </a:extLst>
          </p:cNvPr>
          <p:cNvSpPr txBox="1"/>
          <p:nvPr/>
        </p:nvSpPr>
        <p:spPr>
          <a:xfrm>
            <a:off x="3484377" y="371725"/>
            <a:ext cx="8444864" cy="461665"/>
          </a:xfrm>
          <a:prstGeom prst="rect">
            <a:avLst/>
          </a:prstGeom>
          <a:noFill/>
        </p:spPr>
        <p:txBody>
          <a:bodyPr wrap="square" rtlCol="0">
            <a:spAutoFit/>
          </a:bodyPr>
          <a:lstStyle/>
          <a:p>
            <a:r>
              <a:rPr lang="fr-FR" sz="2400" b="1" dirty="0">
                <a:solidFill>
                  <a:srgbClr val="ED4D39"/>
                </a:solidFill>
                <a:latin typeface="Sora" pitchFamily="2" charset="0"/>
                <a:cs typeface="Sora" pitchFamily="2" charset="0"/>
              </a:rPr>
              <a:t>La filière nucléaire française, une filière d’avenir</a:t>
            </a:r>
          </a:p>
        </p:txBody>
      </p:sp>
      <p:sp>
        <p:nvSpPr>
          <p:cNvPr id="3" name="ZoneTexte 2">
            <a:extLst>
              <a:ext uri="{FF2B5EF4-FFF2-40B4-BE49-F238E27FC236}">
                <a16:creationId xmlns:a16="http://schemas.microsoft.com/office/drawing/2014/main" id="{76F6F258-8EFF-63E9-7670-EFCE3DFCBE68}"/>
              </a:ext>
            </a:extLst>
          </p:cNvPr>
          <p:cNvSpPr txBox="1"/>
          <p:nvPr/>
        </p:nvSpPr>
        <p:spPr>
          <a:xfrm>
            <a:off x="3484377" y="950833"/>
            <a:ext cx="8444864" cy="2031325"/>
          </a:xfrm>
          <a:prstGeom prst="rect">
            <a:avLst/>
          </a:prstGeom>
          <a:noFill/>
        </p:spPr>
        <p:txBody>
          <a:bodyPr wrap="square" rtlCol="0">
            <a:spAutoFit/>
          </a:bodyPr>
          <a:lstStyle/>
          <a:p>
            <a:pPr marL="285750" indent="-285750">
              <a:buClr>
                <a:srgbClr val="FFF500"/>
              </a:buClr>
              <a:buFont typeface="Wingdings" pitchFamily="2" charset="2"/>
              <a:buChar char="§"/>
            </a:pPr>
            <a:r>
              <a:rPr lang="fr-FR" dirty="0">
                <a:solidFill>
                  <a:srgbClr val="334756"/>
                </a:solidFill>
                <a:latin typeface="Sora" pitchFamily="2" charset="0"/>
              </a:rPr>
              <a:t>La filière nucléaire française rassemble tous les acteurs intervenant dans le cadre de la production d’énergie nucléaire qui est une énergie bas carbone. </a:t>
            </a:r>
          </a:p>
          <a:p>
            <a:pPr marL="285750" indent="-285750">
              <a:buClr>
                <a:srgbClr val="FFF500"/>
              </a:buClr>
              <a:buFont typeface="Wingdings" pitchFamily="2" charset="2"/>
              <a:buChar char="§"/>
            </a:pPr>
            <a:r>
              <a:rPr lang="fr-FR" dirty="0">
                <a:solidFill>
                  <a:srgbClr val="334756"/>
                </a:solidFill>
                <a:latin typeface="Sora" pitchFamily="2" charset="0"/>
              </a:rPr>
              <a:t>Le maintien et le renouvellement des compétences est un ses enjeux majeurs alors que la prolongation de la durée de fonctionnement du parc existant est engagée et que le Président de la République a annoncé de nouvelles constructions.</a:t>
            </a:r>
          </a:p>
        </p:txBody>
      </p:sp>
      <p:sp>
        <p:nvSpPr>
          <p:cNvPr id="11" name="Rectangle 10">
            <a:extLst>
              <a:ext uri="{FF2B5EF4-FFF2-40B4-BE49-F238E27FC236}">
                <a16:creationId xmlns:a16="http://schemas.microsoft.com/office/drawing/2014/main" id="{8FB48690-BBDD-607F-CDE9-BEEA54762B5A}"/>
              </a:ext>
            </a:extLst>
          </p:cNvPr>
          <p:cNvSpPr/>
          <p:nvPr/>
        </p:nvSpPr>
        <p:spPr>
          <a:xfrm>
            <a:off x="0" y="0"/>
            <a:ext cx="3194040" cy="6858000"/>
          </a:xfrm>
          <a:prstGeom prst="rect">
            <a:avLst/>
          </a:prstGeom>
          <a:solidFill>
            <a:srgbClr val="ED4D39">
              <a:alpha val="78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pic>
        <p:nvPicPr>
          <p:cNvPr id="13" name="Image 12" descr="Une image contenant carte&#10;&#10;Description générée automatiquement">
            <a:extLst>
              <a:ext uri="{FF2B5EF4-FFF2-40B4-BE49-F238E27FC236}">
                <a16:creationId xmlns:a16="http://schemas.microsoft.com/office/drawing/2014/main" id="{EE544100-8A9A-606D-470E-2C12D363F99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19987" y="4277692"/>
            <a:ext cx="1822772" cy="1425733"/>
          </a:xfrm>
          <a:prstGeom prst="rect">
            <a:avLst/>
          </a:prstGeom>
        </p:spPr>
      </p:pic>
      <p:sp>
        <p:nvSpPr>
          <p:cNvPr id="4" name="ZoneTexte 3">
            <a:extLst>
              <a:ext uri="{FF2B5EF4-FFF2-40B4-BE49-F238E27FC236}">
                <a16:creationId xmlns:a16="http://schemas.microsoft.com/office/drawing/2014/main" id="{79482100-567D-2F29-4B3A-8B70D4CD01D7}"/>
              </a:ext>
            </a:extLst>
          </p:cNvPr>
          <p:cNvSpPr txBox="1"/>
          <p:nvPr/>
        </p:nvSpPr>
        <p:spPr>
          <a:xfrm>
            <a:off x="3484377" y="3839473"/>
            <a:ext cx="8444864" cy="2031325"/>
          </a:xfrm>
          <a:prstGeom prst="rect">
            <a:avLst/>
          </a:prstGeom>
          <a:noFill/>
        </p:spPr>
        <p:txBody>
          <a:bodyPr wrap="square" rtlCol="0">
            <a:spAutoFit/>
          </a:bodyPr>
          <a:lstStyle/>
          <a:p>
            <a:pPr marL="285750" indent="-285750">
              <a:buClr>
                <a:srgbClr val="FFF500"/>
              </a:buClr>
              <a:buFont typeface="Wingdings" pitchFamily="2" charset="2"/>
              <a:buChar char="§"/>
            </a:pPr>
            <a:r>
              <a:rPr lang="fr-FR" dirty="0">
                <a:solidFill>
                  <a:srgbClr val="334756"/>
                </a:solidFill>
                <a:latin typeface="Sora" pitchFamily="2" charset="0"/>
              </a:rPr>
              <a:t>125 000 emplois aujourd’hui en France  non délocalisables et qualifiés</a:t>
            </a:r>
          </a:p>
          <a:p>
            <a:pPr marL="285750" indent="-285750">
              <a:buClr>
                <a:srgbClr val="FFF500"/>
              </a:buClr>
              <a:buFont typeface="Wingdings" pitchFamily="2" charset="2"/>
              <a:buChar char="§"/>
            </a:pPr>
            <a:r>
              <a:rPr lang="fr-FR" dirty="0">
                <a:solidFill>
                  <a:srgbClr val="334756"/>
                </a:solidFill>
                <a:latin typeface="Sora" pitchFamily="2" charset="0"/>
              </a:rPr>
              <a:t>3400 entreprises réparties dans toute la France</a:t>
            </a:r>
          </a:p>
          <a:p>
            <a:pPr marL="285750" indent="-285750">
              <a:buClr>
                <a:srgbClr val="FFF500"/>
              </a:buClr>
              <a:buFont typeface="Wingdings" pitchFamily="2" charset="2"/>
              <a:buChar char="§"/>
            </a:pPr>
            <a:r>
              <a:rPr lang="fr-FR" b="1" dirty="0">
                <a:solidFill>
                  <a:srgbClr val="334756"/>
                </a:solidFill>
                <a:latin typeface="Sora" pitchFamily="2" charset="0"/>
              </a:rPr>
              <a:t>Entre 6 000 et 10 000 recrutements par an </a:t>
            </a:r>
            <a:r>
              <a:rPr lang="fr-FR" dirty="0">
                <a:solidFill>
                  <a:srgbClr val="334756"/>
                </a:solidFill>
                <a:latin typeface="Sora" pitchFamily="2" charset="0"/>
              </a:rPr>
              <a:t>sont envisagés sur la période 2023-2033. </a:t>
            </a:r>
          </a:p>
          <a:p>
            <a:pPr marL="285750" indent="-285750">
              <a:buClr>
                <a:srgbClr val="FFF500"/>
              </a:buClr>
              <a:buFont typeface="Wingdings" pitchFamily="2" charset="2"/>
              <a:buChar char="§"/>
            </a:pPr>
            <a:r>
              <a:rPr lang="fr-FR" dirty="0">
                <a:solidFill>
                  <a:srgbClr val="334756"/>
                </a:solidFill>
                <a:latin typeface="Sora" pitchFamily="2" charset="0"/>
              </a:rPr>
              <a:t>Le champ des métiers, des compétences et des parcours professionnels possible est très large.</a:t>
            </a:r>
            <a:endParaRPr lang="fr-FR" dirty="0">
              <a:solidFill>
                <a:srgbClr val="334756"/>
              </a:solidFill>
              <a:latin typeface="Sora" pitchFamily="2" charset="0"/>
              <a:cs typeface="Sora" pitchFamily="2" charset="0"/>
            </a:endParaRPr>
          </a:p>
        </p:txBody>
      </p:sp>
      <p:sp>
        <p:nvSpPr>
          <p:cNvPr id="5" name="ZoneTexte 4">
            <a:extLst>
              <a:ext uri="{FF2B5EF4-FFF2-40B4-BE49-F238E27FC236}">
                <a16:creationId xmlns:a16="http://schemas.microsoft.com/office/drawing/2014/main" id="{D5516F1D-4CB4-0044-95E2-5E1E09DFF577}"/>
              </a:ext>
            </a:extLst>
          </p:cNvPr>
          <p:cNvSpPr txBox="1"/>
          <p:nvPr/>
        </p:nvSpPr>
        <p:spPr>
          <a:xfrm>
            <a:off x="3484377" y="3227279"/>
            <a:ext cx="8444864" cy="461665"/>
          </a:xfrm>
          <a:prstGeom prst="rect">
            <a:avLst/>
          </a:prstGeom>
          <a:noFill/>
        </p:spPr>
        <p:txBody>
          <a:bodyPr wrap="square" rtlCol="0">
            <a:spAutoFit/>
          </a:bodyPr>
          <a:lstStyle/>
          <a:p>
            <a:r>
              <a:rPr lang="fr-FR" sz="2400" b="1" dirty="0">
                <a:solidFill>
                  <a:srgbClr val="ED4D39"/>
                </a:solidFill>
                <a:latin typeface="Sora" pitchFamily="2" charset="0"/>
              </a:rPr>
              <a:t>C’est la 3</a:t>
            </a:r>
            <a:r>
              <a:rPr lang="fr-FR" sz="2400" b="1" baseline="30000" dirty="0">
                <a:solidFill>
                  <a:srgbClr val="ED4D39"/>
                </a:solidFill>
                <a:latin typeface="Sora" pitchFamily="2" charset="0"/>
              </a:rPr>
              <a:t>e</a:t>
            </a:r>
            <a:r>
              <a:rPr lang="fr-FR" sz="2400" b="1" dirty="0">
                <a:solidFill>
                  <a:srgbClr val="ED4D39"/>
                </a:solidFill>
                <a:latin typeface="Sora" pitchFamily="2" charset="0"/>
              </a:rPr>
              <a:t> filière industrielle française</a:t>
            </a:r>
            <a:endParaRPr lang="fr-FR" sz="2400" b="1" dirty="0">
              <a:solidFill>
                <a:srgbClr val="ED4D39"/>
              </a:solidFill>
              <a:latin typeface="Sora" pitchFamily="2" charset="0"/>
              <a:cs typeface="Sora" pitchFamily="2" charset="0"/>
            </a:endParaRPr>
          </a:p>
        </p:txBody>
      </p:sp>
    </p:spTree>
    <p:extLst>
      <p:ext uri="{BB962C8B-B14F-4D97-AF65-F5344CB8AC3E}">
        <p14:creationId xmlns:p14="http://schemas.microsoft.com/office/powerpoint/2010/main" val="30846989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Une image contenant texte, silhouette, graphique vectoriel&#10;&#10;Description générée automatiquement">
            <a:extLst>
              <a:ext uri="{FF2B5EF4-FFF2-40B4-BE49-F238E27FC236}">
                <a16:creationId xmlns:a16="http://schemas.microsoft.com/office/drawing/2014/main" id="{B44AB7AA-F9A5-E669-AE0A-CC23ECA3E1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993" y="648271"/>
            <a:ext cx="1732585" cy="1355190"/>
          </a:xfrm>
          <a:prstGeom prst="rect">
            <a:avLst/>
          </a:prstGeom>
        </p:spPr>
      </p:pic>
      <p:pic>
        <p:nvPicPr>
          <p:cNvPr id="8" name="Image 7">
            <a:extLst>
              <a:ext uri="{FF2B5EF4-FFF2-40B4-BE49-F238E27FC236}">
                <a16:creationId xmlns:a16="http://schemas.microsoft.com/office/drawing/2014/main" id="{BDE5B477-042B-BCD2-AFD7-6DC8FE6ED296}"/>
              </a:ext>
            </a:extLst>
          </p:cNvPr>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 y="0"/>
            <a:ext cx="3174715" cy="6858000"/>
          </a:xfrm>
          <a:prstGeom prst="rect">
            <a:avLst/>
          </a:prstGeom>
        </p:spPr>
      </p:pic>
      <p:sp>
        <p:nvSpPr>
          <p:cNvPr id="4" name="Rectangle 3">
            <a:extLst>
              <a:ext uri="{FF2B5EF4-FFF2-40B4-BE49-F238E27FC236}">
                <a16:creationId xmlns:a16="http://schemas.microsoft.com/office/drawing/2014/main" id="{0AA72348-CE75-9E4A-37C5-59861C7AF663}"/>
              </a:ext>
            </a:extLst>
          </p:cNvPr>
          <p:cNvSpPr/>
          <p:nvPr/>
        </p:nvSpPr>
        <p:spPr>
          <a:xfrm>
            <a:off x="0" y="0"/>
            <a:ext cx="3174715" cy="6858000"/>
          </a:xfrm>
          <a:prstGeom prst="rect">
            <a:avLst/>
          </a:prstGeom>
          <a:solidFill>
            <a:srgbClr val="FFF500">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Image 11" descr="Une image contenant texte&#10;&#10;Description générée automatiquement">
            <a:extLst>
              <a:ext uri="{FF2B5EF4-FFF2-40B4-BE49-F238E27FC236}">
                <a16:creationId xmlns:a16="http://schemas.microsoft.com/office/drawing/2014/main" id="{7C191607-6F5E-0DFA-57BB-5496F801BCC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3290" y="6337446"/>
            <a:ext cx="1602769" cy="402930"/>
          </a:xfrm>
          <a:prstGeom prst="rect">
            <a:avLst/>
          </a:prstGeom>
        </p:spPr>
      </p:pic>
      <p:sp>
        <p:nvSpPr>
          <p:cNvPr id="2" name="ZoneTexte 1">
            <a:extLst>
              <a:ext uri="{FF2B5EF4-FFF2-40B4-BE49-F238E27FC236}">
                <a16:creationId xmlns:a16="http://schemas.microsoft.com/office/drawing/2014/main" id="{95027219-EC77-6BF9-6120-8FD478C367DE}"/>
              </a:ext>
            </a:extLst>
          </p:cNvPr>
          <p:cNvSpPr txBox="1"/>
          <p:nvPr/>
        </p:nvSpPr>
        <p:spPr>
          <a:xfrm>
            <a:off x="3338256" y="648271"/>
            <a:ext cx="8614258" cy="830997"/>
          </a:xfrm>
          <a:prstGeom prst="rect">
            <a:avLst/>
          </a:prstGeom>
          <a:noFill/>
        </p:spPr>
        <p:txBody>
          <a:bodyPr wrap="square" rtlCol="0">
            <a:spAutoFit/>
          </a:bodyPr>
          <a:lstStyle/>
          <a:p>
            <a:r>
              <a:rPr lang="fr-FR" sz="2400" b="1" dirty="0">
                <a:solidFill>
                  <a:srgbClr val="334756"/>
                </a:solidFill>
                <a:latin typeface="Sora" pitchFamily="2" charset="0"/>
                <a:cs typeface="Sora" pitchFamily="2" charset="0"/>
              </a:rPr>
              <a:t>De 300 à 400 bourses d’étude attribuées </a:t>
            </a:r>
          </a:p>
          <a:p>
            <a:r>
              <a:rPr lang="fr-FR" sz="2400" b="1" dirty="0">
                <a:solidFill>
                  <a:srgbClr val="334756"/>
                </a:solidFill>
                <a:latin typeface="Sora" pitchFamily="2" charset="0"/>
                <a:cs typeface="Sora" pitchFamily="2" charset="0"/>
              </a:rPr>
              <a:t>en 2024-25</a:t>
            </a:r>
          </a:p>
        </p:txBody>
      </p:sp>
      <p:sp>
        <p:nvSpPr>
          <p:cNvPr id="3" name="ZoneTexte 2">
            <a:extLst>
              <a:ext uri="{FF2B5EF4-FFF2-40B4-BE49-F238E27FC236}">
                <a16:creationId xmlns:a16="http://schemas.microsoft.com/office/drawing/2014/main" id="{FF28627B-7FEE-B5E4-2CC7-1E497DDCB4A9}"/>
              </a:ext>
            </a:extLst>
          </p:cNvPr>
          <p:cNvSpPr txBox="1"/>
          <p:nvPr/>
        </p:nvSpPr>
        <p:spPr>
          <a:xfrm>
            <a:off x="3338256" y="1582340"/>
            <a:ext cx="7634544" cy="3877985"/>
          </a:xfrm>
          <a:prstGeom prst="rect">
            <a:avLst/>
          </a:prstGeom>
          <a:noFill/>
        </p:spPr>
        <p:txBody>
          <a:bodyPr wrap="square" lIns="91440" tIns="45720" rIns="91440" bIns="45720" rtlCol="0" anchor="t">
            <a:spAutoFit/>
          </a:bodyPr>
          <a:lstStyle/>
          <a:p>
            <a:pPr marL="285750" indent="-285750">
              <a:buClr>
                <a:srgbClr val="FFF500"/>
              </a:buClr>
              <a:buFont typeface="Wingdings" pitchFamily="2" charset="2"/>
              <a:buChar char="§"/>
            </a:pPr>
            <a:r>
              <a:rPr lang="fr-FR" dirty="0">
                <a:solidFill>
                  <a:srgbClr val="334756"/>
                </a:solidFill>
                <a:latin typeface="Sora" pitchFamily="2" charset="0"/>
              </a:rPr>
              <a:t>Le dispositif de bourse est piloté par l’université des métiers du Nucléaire et financé par l’État et les industriels de la filière nucléaire française pour encourager les étudiants à rejoindre la filière nucléaire</a:t>
            </a:r>
          </a:p>
          <a:p>
            <a:pPr marL="285750" indent="-285750">
              <a:buClr>
                <a:srgbClr val="FFF500"/>
              </a:buClr>
              <a:buFont typeface="Wingdings" pitchFamily="2" charset="2"/>
              <a:buChar char="§"/>
            </a:pPr>
            <a:endParaRPr lang="fr-FR" dirty="0">
              <a:solidFill>
                <a:srgbClr val="334756"/>
              </a:solidFill>
              <a:latin typeface="Sora" pitchFamily="2" charset="0"/>
            </a:endParaRPr>
          </a:p>
          <a:p>
            <a:pPr marL="285750" indent="-285750">
              <a:buClr>
                <a:srgbClr val="FFF500"/>
              </a:buClr>
              <a:buFont typeface="Wingdings" pitchFamily="2" charset="2"/>
              <a:buChar char="§"/>
            </a:pPr>
            <a:r>
              <a:rPr lang="fr-FR" dirty="0">
                <a:solidFill>
                  <a:srgbClr val="334756"/>
                </a:solidFill>
                <a:latin typeface="Sora" pitchFamily="2" charset="0"/>
              </a:rPr>
              <a:t>Les élèves concernés sont engagés dans des formations de niveau CAP à bac+5 menant aux métiers en tension : soudeurs, chaudronniers, électriciens, mécaniciens, robinetiers, génie civil, etc. </a:t>
            </a:r>
            <a:br>
              <a:rPr lang="fr-FR" dirty="0">
                <a:solidFill>
                  <a:srgbClr val="334756"/>
                </a:solidFill>
                <a:latin typeface="Sora" pitchFamily="2" charset="0"/>
              </a:rPr>
            </a:br>
            <a:endParaRPr lang="fr-FR" dirty="0">
              <a:solidFill>
                <a:srgbClr val="334756"/>
              </a:solidFill>
              <a:latin typeface="Sora" pitchFamily="2" charset="0"/>
            </a:endParaRPr>
          </a:p>
          <a:p>
            <a:pPr marL="285750" indent="-285750">
              <a:buClr>
                <a:srgbClr val="FFF500"/>
              </a:buClr>
              <a:buFont typeface="Wingdings" pitchFamily="2" charset="2"/>
              <a:buChar char="§"/>
            </a:pPr>
            <a:r>
              <a:rPr lang="fr-FR" dirty="0">
                <a:solidFill>
                  <a:srgbClr val="334756"/>
                </a:solidFill>
                <a:latin typeface="Sora"/>
              </a:rPr>
              <a:t>Des élèves et des étudiants, répartis dans près de 90 établissements partenaires de l’UMN, bénéficient d’une bourse d’études* </a:t>
            </a:r>
            <a:br>
              <a:rPr lang="fr-FR" dirty="0">
                <a:latin typeface="Sora" pitchFamily="2" charset="0"/>
              </a:rPr>
            </a:br>
            <a:r>
              <a:rPr lang="fr-FR" sz="1400" dirty="0">
                <a:solidFill>
                  <a:srgbClr val="334756"/>
                </a:solidFill>
                <a:latin typeface="Manrope"/>
              </a:rPr>
              <a:t>*(3 600 € pour élèves de CAP à bac+2 ; 2 500 € pour les étudiants de bac+3 à bac+5)</a:t>
            </a:r>
            <a:br>
              <a:rPr lang="fr-FR" dirty="0">
                <a:latin typeface="Sora" pitchFamily="2" charset="0"/>
              </a:rPr>
            </a:br>
            <a:endParaRPr lang="fr-FR" dirty="0">
              <a:solidFill>
                <a:srgbClr val="334756"/>
              </a:solidFill>
              <a:latin typeface="Sora" pitchFamily="2" charset="0"/>
            </a:endParaRPr>
          </a:p>
          <a:p>
            <a:pPr marL="285750" indent="-285750">
              <a:buClr>
                <a:srgbClr val="FFF500"/>
              </a:buClr>
              <a:buFont typeface="Wingdings" pitchFamily="2" charset="2"/>
              <a:buChar char="§"/>
            </a:pPr>
            <a:r>
              <a:rPr lang="fr-FR" dirty="0">
                <a:solidFill>
                  <a:srgbClr val="334756"/>
                </a:solidFill>
                <a:latin typeface="Sora" pitchFamily="2" charset="0"/>
              </a:rPr>
              <a:t>Le dispositif permet également à chaque élève boursier d’être accompagné par un parrain ou une marraine d’une entreprise de la filière nucléaire. </a:t>
            </a:r>
            <a:endParaRPr lang="fr-FR" dirty="0">
              <a:solidFill>
                <a:srgbClr val="334756"/>
              </a:solidFill>
              <a:latin typeface="Sora" pitchFamily="2" charset="0"/>
              <a:cs typeface="Sora" pitchFamily="2" charset="0"/>
            </a:endParaRPr>
          </a:p>
        </p:txBody>
      </p:sp>
      <p:pic>
        <p:nvPicPr>
          <p:cNvPr id="7" name="Image 6" descr="Une image contenant carte&#10;&#10;Description générée automatiquement">
            <a:extLst>
              <a:ext uri="{FF2B5EF4-FFF2-40B4-BE49-F238E27FC236}">
                <a16:creationId xmlns:a16="http://schemas.microsoft.com/office/drawing/2014/main" id="{082DDBF3-BEDA-1890-67D8-52DC31E7F297}"/>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19987" y="4259521"/>
            <a:ext cx="1846003" cy="1443904"/>
          </a:xfrm>
          <a:prstGeom prst="rect">
            <a:avLst/>
          </a:prstGeom>
        </p:spPr>
      </p:pic>
    </p:spTree>
    <p:extLst>
      <p:ext uri="{BB962C8B-B14F-4D97-AF65-F5344CB8AC3E}">
        <p14:creationId xmlns:p14="http://schemas.microsoft.com/office/powerpoint/2010/main" val="301837249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A885BBBF-2070-4CFA-BCDC-9602DE14F13A}"/>
              </a:ext>
            </a:extLst>
          </p:cNvPr>
          <p:cNvGrpSpPr>
            <a:grpSpLocks noChangeAspect="1"/>
          </p:cNvGrpSpPr>
          <p:nvPr/>
        </p:nvGrpSpPr>
        <p:grpSpPr>
          <a:xfrm>
            <a:off x="3118580" y="1230724"/>
            <a:ext cx="5137014" cy="5213310"/>
            <a:chOff x="610462" y="1442299"/>
            <a:chExt cx="6116943" cy="6207790"/>
          </a:xfrm>
        </p:grpSpPr>
        <p:sp>
          <p:nvSpPr>
            <p:cNvPr id="6" name="Freeform 5">
              <a:extLst>
                <a:ext uri="{FF2B5EF4-FFF2-40B4-BE49-F238E27FC236}">
                  <a16:creationId xmlns:a16="http://schemas.microsoft.com/office/drawing/2014/main" id="{C809956E-7F4F-4CAE-91DF-B2C3B72C4E7A}"/>
                </a:ext>
              </a:extLst>
            </p:cNvPr>
            <p:cNvSpPr>
              <a:spLocks/>
            </p:cNvSpPr>
            <p:nvPr/>
          </p:nvSpPr>
          <p:spPr bwMode="auto">
            <a:xfrm>
              <a:off x="4481763" y="2070250"/>
              <a:ext cx="2234485" cy="1882259"/>
            </a:xfrm>
            <a:custGeom>
              <a:avLst/>
              <a:gdLst>
                <a:gd name="T0" fmla="*/ 3099 w 5607"/>
                <a:gd name="T1" fmla="*/ 1216 h 4724"/>
                <a:gd name="T2" fmla="*/ 2870 w 5607"/>
                <a:gd name="T3" fmla="*/ 1153 h 4724"/>
                <a:gd name="T4" fmla="*/ 2567 w 5607"/>
                <a:gd name="T5" fmla="*/ 1066 h 4724"/>
                <a:gd name="T6" fmla="*/ 2370 w 5607"/>
                <a:gd name="T7" fmla="*/ 1168 h 4724"/>
                <a:gd name="T8" fmla="*/ 2178 w 5607"/>
                <a:gd name="T9" fmla="*/ 967 h 4724"/>
                <a:gd name="T10" fmla="*/ 2004 w 5607"/>
                <a:gd name="T11" fmla="*/ 832 h 4724"/>
                <a:gd name="T12" fmla="*/ 1637 w 5607"/>
                <a:gd name="T13" fmla="*/ 665 h 4724"/>
                <a:gd name="T14" fmla="*/ 1581 w 5607"/>
                <a:gd name="T15" fmla="*/ 312 h 4724"/>
                <a:gd name="T16" fmla="*/ 1657 w 5607"/>
                <a:gd name="T17" fmla="*/ 45 h 4724"/>
                <a:gd name="T18" fmla="*/ 1460 w 5607"/>
                <a:gd name="T19" fmla="*/ 125 h 4724"/>
                <a:gd name="T20" fmla="*/ 1157 w 5607"/>
                <a:gd name="T21" fmla="*/ 422 h 4724"/>
                <a:gd name="T22" fmla="*/ 920 w 5607"/>
                <a:gd name="T23" fmla="*/ 391 h 4724"/>
                <a:gd name="T24" fmla="*/ 905 w 5607"/>
                <a:gd name="T25" fmla="*/ 657 h 4724"/>
                <a:gd name="T26" fmla="*/ 799 w 5607"/>
                <a:gd name="T27" fmla="*/ 956 h 4724"/>
                <a:gd name="T28" fmla="*/ 728 w 5607"/>
                <a:gd name="T29" fmla="*/ 1377 h 4724"/>
                <a:gd name="T30" fmla="*/ 545 w 5607"/>
                <a:gd name="T31" fmla="*/ 1405 h 4724"/>
                <a:gd name="T32" fmla="*/ 279 w 5607"/>
                <a:gd name="T33" fmla="*/ 1597 h 4724"/>
                <a:gd name="T34" fmla="*/ 214 w 5607"/>
                <a:gd name="T35" fmla="*/ 1896 h 4724"/>
                <a:gd name="T36" fmla="*/ 236 w 5607"/>
                <a:gd name="T37" fmla="*/ 2046 h 4724"/>
                <a:gd name="T38" fmla="*/ 88 w 5607"/>
                <a:gd name="T39" fmla="*/ 2377 h 4724"/>
                <a:gd name="T40" fmla="*/ 0 w 5607"/>
                <a:gd name="T41" fmla="*/ 2500 h 4724"/>
                <a:gd name="T42" fmla="*/ 176 w 5607"/>
                <a:gd name="T43" fmla="*/ 2789 h 4724"/>
                <a:gd name="T44" fmla="*/ 4 w 5607"/>
                <a:gd name="T45" fmla="*/ 2954 h 4724"/>
                <a:gd name="T46" fmla="*/ 122 w 5607"/>
                <a:gd name="T47" fmla="*/ 3244 h 4724"/>
                <a:gd name="T48" fmla="*/ 324 w 5607"/>
                <a:gd name="T49" fmla="*/ 3644 h 4724"/>
                <a:gd name="T50" fmla="*/ 485 w 5607"/>
                <a:gd name="T51" fmla="*/ 3700 h 4724"/>
                <a:gd name="T52" fmla="*/ 994 w 5607"/>
                <a:gd name="T53" fmla="*/ 3970 h 4724"/>
                <a:gd name="T54" fmla="*/ 1142 w 5607"/>
                <a:gd name="T55" fmla="*/ 3952 h 4724"/>
                <a:gd name="T56" fmla="*/ 1456 w 5607"/>
                <a:gd name="T57" fmla="*/ 3813 h 4724"/>
                <a:gd name="T58" fmla="*/ 1567 w 5607"/>
                <a:gd name="T59" fmla="*/ 3827 h 4724"/>
                <a:gd name="T60" fmla="*/ 1684 w 5607"/>
                <a:gd name="T61" fmla="*/ 3927 h 4724"/>
                <a:gd name="T62" fmla="*/ 1750 w 5607"/>
                <a:gd name="T63" fmla="*/ 4039 h 4724"/>
                <a:gd name="T64" fmla="*/ 1887 w 5607"/>
                <a:gd name="T65" fmla="*/ 4112 h 4724"/>
                <a:gd name="T66" fmla="*/ 1835 w 5607"/>
                <a:gd name="T67" fmla="*/ 4271 h 4724"/>
                <a:gd name="T68" fmla="*/ 2169 w 5607"/>
                <a:gd name="T69" fmla="*/ 4468 h 4724"/>
                <a:gd name="T70" fmla="*/ 2255 w 5607"/>
                <a:gd name="T71" fmla="*/ 4595 h 4724"/>
                <a:gd name="T72" fmla="*/ 2429 w 5607"/>
                <a:gd name="T73" fmla="*/ 4468 h 4724"/>
                <a:gd name="T74" fmla="*/ 2683 w 5607"/>
                <a:gd name="T75" fmla="*/ 4407 h 4724"/>
                <a:gd name="T76" fmla="*/ 2781 w 5607"/>
                <a:gd name="T77" fmla="*/ 4137 h 4724"/>
                <a:gd name="T78" fmla="*/ 2924 w 5607"/>
                <a:gd name="T79" fmla="*/ 4077 h 4724"/>
                <a:gd name="T80" fmla="*/ 2983 w 5607"/>
                <a:gd name="T81" fmla="*/ 3942 h 4724"/>
                <a:gd name="T82" fmla="*/ 3420 w 5607"/>
                <a:gd name="T83" fmla="*/ 3899 h 4724"/>
                <a:gd name="T84" fmla="*/ 3726 w 5607"/>
                <a:gd name="T85" fmla="*/ 3957 h 4724"/>
                <a:gd name="T86" fmla="*/ 4117 w 5607"/>
                <a:gd name="T87" fmla="*/ 4085 h 4724"/>
                <a:gd name="T88" fmla="*/ 4364 w 5607"/>
                <a:gd name="T89" fmla="*/ 4211 h 4724"/>
                <a:gd name="T90" fmla="*/ 4458 w 5607"/>
                <a:gd name="T91" fmla="*/ 4468 h 4724"/>
                <a:gd name="T92" fmla="*/ 4595 w 5607"/>
                <a:gd name="T93" fmla="*/ 4636 h 4724"/>
                <a:gd name="T94" fmla="*/ 4792 w 5607"/>
                <a:gd name="T95" fmla="*/ 4724 h 4724"/>
                <a:gd name="T96" fmla="*/ 4883 w 5607"/>
                <a:gd name="T97" fmla="*/ 4607 h 4724"/>
                <a:gd name="T98" fmla="*/ 4972 w 5607"/>
                <a:gd name="T99" fmla="*/ 4513 h 4724"/>
                <a:gd name="T100" fmla="*/ 4954 w 5607"/>
                <a:gd name="T101" fmla="*/ 4231 h 4724"/>
                <a:gd name="T102" fmla="*/ 4976 w 5607"/>
                <a:gd name="T103" fmla="*/ 3486 h 4724"/>
                <a:gd name="T104" fmla="*/ 5190 w 5607"/>
                <a:gd name="T105" fmla="*/ 2628 h 4724"/>
                <a:gd name="T106" fmla="*/ 5607 w 5607"/>
                <a:gd name="T107" fmla="*/ 1925 h 4724"/>
                <a:gd name="T108" fmla="*/ 4934 w 5607"/>
                <a:gd name="T109" fmla="*/ 1823 h 4724"/>
                <a:gd name="T110" fmla="*/ 4510 w 5607"/>
                <a:gd name="T111" fmla="*/ 1725 h 4724"/>
                <a:gd name="T112" fmla="*/ 4235 w 5607"/>
                <a:gd name="T113" fmla="*/ 1726 h 4724"/>
                <a:gd name="T114" fmla="*/ 4083 w 5607"/>
                <a:gd name="T115" fmla="*/ 1573 h 4724"/>
                <a:gd name="T116" fmla="*/ 3994 w 5607"/>
                <a:gd name="T117" fmla="*/ 1703 h 4724"/>
                <a:gd name="T118" fmla="*/ 3684 w 5607"/>
                <a:gd name="T119" fmla="*/ 1418 h 4724"/>
                <a:gd name="T120" fmla="*/ 3547 w 5607"/>
                <a:gd name="T121" fmla="*/ 1190 h 4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607" h="4724">
                  <a:moveTo>
                    <a:pt x="3228" y="1115"/>
                  </a:moveTo>
                  <a:lnTo>
                    <a:pt x="3099" y="1216"/>
                  </a:lnTo>
                  <a:lnTo>
                    <a:pt x="3018" y="1219"/>
                  </a:lnTo>
                  <a:lnTo>
                    <a:pt x="2870" y="1153"/>
                  </a:lnTo>
                  <a:lnTo>
                    <a:pt x="2765" y="1066"/>
                  </a:lnTo>
                  <a:lnTo>
                    <a:pt x="2567" y="1066"/>
                  </a:lnTo>
                  <a:lnTo>
                    <a:pt x="2531" y="1146"/>
                  </a:lnTo>
                  <a:lnTo>
                    <a:pt x="2370" y="1168"/>
                  </a:lnTo>
                  <a:lnTo>
                    <a:pt x="2269" y="958"/>
                  </a:lnTo>
                  <a:lnTo>
                    <a:pt x="2178" y="967"/>
                  </a:lnTo>
                  <a:lnTo>
                    <a:pt x="2178" y="875"/>
                  </a:lnTo>
                  <a:lnTo>
                    <a:pt x="2004" y="832"/>
                  </a:lnTo>
                  <a:lnTo>
                    <a:pt x="1808" y="661"/>
                  </a:lnTo>
                  <a:lnTo>
                    <a:pt x="1637" y="665"/>
                  </a:lnTo>
                  <a:lnTo>
                    <a:pt x="1662" y="478"/>
                  </a:lnTo>
                  <a:lnTo>
                    <a:pt x="1581" y="312"/>
                  </a:lnTo>
                  <a:lnTo>
                    <a:pt x="1581" y="192"/>
                  </a:lnTo>
                  <a:lnTo>
                    <a:pt x="1657" y="45"/>
                  </a:lnTo>
                  <a:lnTo>
                    <a:pt x="1580" y="0"/>
                  </a:lnTo>
                  <a:lnTo>
                    <a:pt x="1460" y="125"/>
                  </a:lnTo>
                  <a:lnTo>
                    <a:pt x="1411" y="310"/>
                  </a:lnTo>
                  <a:lnTo>
                    <a:pt x="1157" y="422"/>
                  </a:lnTo>
                  <a:lnTo>
                    <a:pt x="1003" y="372"/>
                  </a:lnTo>
                  <a:lnTo>
                    <a:pt x="920" y="391"/>
                  </a:lnTo>
                  <a:lnTo>
                    <a:pt x="944" y="556"/>
                  </a:lnTo>
                  <a:lnTo>
                    <a:pt x="905" y="657"/>
                  </a:lnTo>
                  <a:lnTo>
                    <a:pt x="944" y="747"/>
                  </a:lnTo>
                  <a:lnTo>
                    <a:pt x="799" y="956"/>
                  </a:lnTo>
                  <a:lnTo>
                    <a:pt x="719" y="963"/>
                  </a:lnTo>
                  <a:lnTo>
                    <a:pt x="728" y="1377"/>
                  </a:lnTo>
                  <a:lnTo>
                    <a:pt x="701" y="1459"/>
                  </a:lnTo>
                  <a:lnTo>
                    <a:pt x="545" y="1405"/>
                  </a:lnTo>
                  <a:lnTo>
                    <a:pt x="316" y="1521"/>
                  </a:lnTo>
                  <a:lnTo>
                    <a:pt x="279" y="1597"/>
                  </a:lnTo>
                  <a:lnTo>
                    <a:pt x="373" y="1832"/>
                  </a:lnTo>
                  <a:lnTo>
                    <a:pt x="214" y="1896"/>
                  </a:lnTo>
                  <a:lnTo>
                    <a:pt x="261" y="1966"/>
                  </a:lnTo>
                  <a:lnTo>
                    <a:pt x="236" y="2046"/>
                  </a:lnTo>
                  <a:lnTo>
                    <a:pt x="308" y="2082"/>
                  </a:lnTo>
                  <a:lnTo>
                    <a:pt x="88" y="2377"/>
                  </a:lnTo>
                  <a:lnTo>
                    <a:pt x="74" y="2435"/>
                  </a:lnTo>
                  <a:lnTo>
                    <a:pt x="0" y="2500"/>
                  </a:lnTo>
                  <a:lnTo>
                    <a:pt x="102" y="2740"/>
                  </a:lnTo>
                  <a:lnTo>
                    <a:pt x="176" y="2789"/>
                  </a:lnTo>
                  <a:lnTo>
                    <a:pt x="89" y="2932"/>
                  </a:lnTo>
                  <a:lnTo>
                    <a:pt x="4" y="2954"/>
                  </a:lnTo>
                  <a:lnTo>
                    <a:pt x="17" y="3201"/>
                  </a:lnTo>
                  <a:lnTo>
                    <a:pt x="122" y="3244"/>
                  </a:lnTo>
                  <a:lnTo>
                    <a:pt x="252" y="3405"/>
                  </a:lnTo>
                  <a:lnTo>
                    <a:pt x="324" y="3644"/>
                  </a:lnTo>
                  <a:lnTo>
                    <a:pt x="381" y="3580"/>
                  </a:lnTo>
                  <a:lnTo>
                    <a:pt x="485" y="3700"/>
                  </a:lnTo>
                  <a:lnTo>
                    <a:pt x="630" y="4017"/>
                  </a:lnTo>
                  <a:lnTo>
                    <a:pt x="994" y="3970"/>
                  </a:lnTo>
                  <a:lnTo>
                    <a:pt x="1079" y="4009"/>
                  </a:lnTo>
                  <a:lnTo>
                    <a:pt x="1142" y="3952"/>
                  </a:lnTo>
                  <a:lnTo>
                    <a:pt x="1320" y="3927"/>
                  </a:lnTo>
                  <a:lnTo>
                    <a:pt x="1456" y="3813"/>
                  </a:lnTo>
                  <a:lnTo>
                    <a:pt x="1567" y="3829"/>
                  </a:lnTo>
                  <a:lnTo>
                    <a:pt x="1567" y="3827"/>
                  </a:lnTo>
                  <a:lnTo>
                    <a:pt x="1669" y="3847"/>
                  </a:lnTo>
                  <a:lnTo>
                    <a:pt x="1684" y="3927"/>
                  </a:lnTo>
                  <a:lnTo>
                    <a:pt x="1760" y="3956"/>
                  </a:lnTo>
                  <a:lnTo>
                    <a:pt x="1750" y="4039"/>
                  </a:lnTo>
                  <a:lnTo>
                    <a:pt x="1835" y="4046"/>
                  </a:lnTo>
                  <a:lnTo>
                    <a:pt x="1887" y="4112"/>
                  </a:lnTo>
                  <a:lnTo>
                    <a:pt x="1916" y="4201"/>
                  </a:lnTo>
                  <a:lnTo>
                    <a:pt x="1835" y="4271"/>
                  </a:lnTo>
                  <a:lnTo>
                    <a:pt x="1902" y="4410"/>
                  </a:lnTo>
                  <a:lnTo>
                    <a:pt x="2169" y="4468"/>
                  </a:lnTo>
                  <a:lnTo>
                    <a:pt x="2255" y="4513"/>
                  </a:lnTo>
                  <a:lnTo>
                    <a:pt x="2255" y="4595"/>
                  </a:lnTo>
                  <a:lnTo>
                    <a:pt x="2394" y="4540"/>
                  </a:lnTo>
                  <a:lnTo>
                    <a:pt x="2429" y="4468"/>
                  </a:lnTo>
                  <a:lnTo>
                    <a:pt x="2618" y="4356"/>
                  </a:lnTo>
                  <a:lnTo>
                    <a:pt x="2683" y="4407"/>
                  </a:lnTo>
                  <a:lnTo>
                    <a:pt x="2772" y="4377"/>
                  </a:lnTo>
                  <a:lnTo>
                    <a:pt x="2781" y="4137"/>
                  </a:lnTo>
                  <a:lnTo>
                    <a:pt x="2841" y="4067"/>
                  </a:lnTo>
                  <a:lnTo>
                    <a:pt x="2924" y="4077"/>
                  </a:lnTo>
                  <a:lnTo>
                    <a:pt x="2989" y="3985"/>
                  </a:lnTo>
                  <a:lnTo>
                    <a:pt x="2983" y="3942"/>
                  </a:lnTo>
                  <a:lnTo>
                    <a:pt x="3218" y="3776"/>
                  </a:lnTo>
                  <a:lnTo>
                    <a:pt x="3420" y="3899"/>
                  </a:lnTo>
                  <a:lnTo>
                    <a:pt x="3585" y="3853"/>
                  </a:lnTo>
                  <a:lnTo>
                    <a:pt x="3726" y="3957"/>
                  </a:lnTo>
                  <a:lnTo>
                    <a:pt x="3875" y="3893"/>
                  </a:lnTo>
                  <a:lnTo>
                    <a:pt x="4117" y="4085"/>
                  </a:lnTo>
                  <a:lnTo>
                    <a:pt x="4144" y="4067"/>
                  </a:lnTo>
                  <a:lnTo>
                    <a:pt x="4364" y="4211"/>
                  </a:lnTo>
                  <a:lnTo>
                    <a:pt x="4377" y="4473"/>
                  </a:lnTo>
                  <a:lnTo>
                    <a:pt x="4458" y="4468"/>
                  </a:lnTo>
                  <a:lnTo>
                    <a:pt x="4519" y="4620"/>
                  </a:lnTo>
                  <a:lnTo>
                    <a:pt x="4595" y="4636"/>
                  </a:lnTo>
                  <a:lnTo>
                    <a:pt x="4572" y="4723"/>
                  </a:lnTo>
                  <a:lnTo>
                    <a:pt x="4792" y="4724"/>
                  </a:lnTo>
                  <a:lnTo>
                    <a:pt x="4869" y="4694"/>
                  </a:lnTo>
                  <a:lnTo>
                    <a:pt x="4883" y="4607"/>
                  </a:lnTo>
                  <a:lnTo>
                    <a:pt x="4966" y="4602"/>
                  </a:lnTo>
                  <a:lnTo>
                    <a:pt x="4972" y="4513"/>
                  </a:lnTo>
                  <a:lnTo>
                    <a:pt x="5037" y="4455"/>
                  </a:lnTo>
                  <a:lnTo>
                    <a:pt x="4954" y="4231"/>
                  </a:lnTo>
                  <a:lnTo>
                    <a:pt x="5032" y="3785"/>
                  </a:lnTo>
                  <a:lnTo>
                    <a:pt x="4976" y="3486"/>
                  </a:lnTo>
                  <a:lnTo>
                    <a:pt x="5148" y="3083"/>
                  </a:lnTo>
                  <a:lnTo>
                    <a:pt x="5190" y="2628"/>
                  </a:lnTo>
                  <a:lnTo>
                    <a:pt x="5493" y="2234"/>
                  </a:lnTo>
                  <a:lnTo>
                    <a:pt x="5607" y="1925"/>
                  </a:lnTo>
                  <a:lnTo>
                    <a:pt x="5360" y="1838"/>
                  </a:lnTo>
                  <a:lnTo>
                    <a:pt x="4934" y="1823"/>
                  </a:lnTo>
                  <a:lnTo>
                    <a:pt x="4693" y="1606"/>
                  </a:lnTo>
                  <a:lnTo>
                    <a:pt x="4510" y="1725"/>
                  </a:lnTo>
                  <a:lnTo>
                    <a:pt x="4310" y="1690"/>
                  </a:lnTo>
                  <a:lnTo>
                    <a:pt x="4235" y="1726"/>
                  </a:lnTo>
                  <a:lnTo>
                    <a:pt x="4171" y="1614"/>
                  </a:lnTo>
                  <a:lnTo>
                    <a:pt x="4083" y="1573"/>
                  </a:lnTo>
                  <a:lnTo>
                    <a:pt x="4002" y="1618"/>
                  </a:lnTo>
                  <a:lnTo>
                    <a:pt x="3994" y="1703"/>
                  </a:lnTo>
                  <a:lnTo>
                    <a:pt x="3915" y="1682"/>
                  </a:lnTo>
                  <a:lnTo>
                    <a:pt x="3684" y="1418"/>
                  </a:lnTo>
                  <a:lnTo>
                    <a:pt x="3634" y="1249"/>
                  </a:lnTo>
                  <a:lnTo>
                    <a:pt x="3547" y="1190"/>
                  </a:lnTo>
                  <a:lnTo>
                    <a:pt x="3228" y="1115"/>
                  </a:lnTo>
                  <a:close/>
                </a:path>
              </a:pathLst>
            </a:custGeom>
            <a:solidFill>
              <a:srgbClr val="334756"/>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7" name="Freeform 6">
              <a:extLst>
                <a:ext uri="{FF2B5EF4-FFF2-40B4-BE49-F238E27FC236}">
                  <a16:creationId xmlns:a16="http://schemas.microsoft.com/office/drawing/2014/main" id="{77E8CC0B-F6E5-43F2-95EB-DD5F29C29112}"/>
                </a:ext>
              </a:extLst>
            </p:cNvPr>
            <p:cNvSpPr>
              <a:spLocks/>
            </p:cNvSpPr>
            <p:nvPr/>
          </p:nvSpPr>
          <p:spPr bwMode="auto">
            <a:xfrm>
              <a:off x="3539837" y="1442299"/>
              <a:ext cx="1318059" cy="1574659"/>
            </a:xfrm>
            <a:custGeom>
              <a:avLst/>
              <a:gdLst>
                <a:gd name="T0" fmla="*/ 800 w 3309"/>
                <a:gd name="T1" fmla="*/ 117 h 3950"/>
                <a:gd name="T2" fmla="*/ 237 w 3309"/>
                <a:gd name="T3" fmla="*/ 385 h 3950"/>
                <a:gd name="T4" fmla="*/ 319 w 3309"/>
                <a:gd name="T5" fmla="*/ 1007 h 3950"/>
                <a:gd name="T6" fmla="*/ 219 w 3309"/>
                <a:gd name="T7" fmla="*/ 1127 h 3950"/>
                <a:gd name="T8" fmla="*/ 300 w 3309"/>
                <a:gd name="T9" fmla="*/ 1285 h 3950"/>
                <a:gd name="T10" fmla="*/ 182 w 3309"/>
                <a:gd name="T11" fmla="*/ 1413 h 3950"/>
                <a:gd name="T12" fmla="*/ 189 w 3309"/>
                <a:gd name="T13" fmla="*/ 1530 h 3950"/>
                <a:gd name="T14" fmla="*/ 1 w 3309"/>
                <a:gd name="T15" fmla="*/ 1788 h 3950"/>
                <a:gd name="T16" fmla="*/ 463 w 3309"/>
                <a:gd name="T17" fmla="*/ 2341 h 3950"/>
                <a:gd name="T18" fmla="*/ 415 w 3309"/>
                <a:gd name="T19" fmla="*/ 2730 h 3950"/>
                <a:gd name="T20" fmla="*/ 477 w 3309"/>
                <a:gd name="T21" fmla="*/ 3205 h 3950"/>
                <a:gd name="T22" fmla="*/ 407 w 3309"/>
                <a:gd name="T23" fmla="*/ 3373 h 3950"/>
                <a:gd name="T24" fmla="*/ 752 w 3309"/>
                <a:gd name="T25" fmla="*/ 3351 h 3950"/>
                <a:gd name="T26" fmla="*/ 1083 w 3309"/>
                <a:gd name="T27" fmla="*/ 3369 h 3950"/>
                <a:gd name="T28" fmla="*/ 1596 w 3309"/>
                <a:gd name="T29" fmla="*/ 3583 h 3950"/>
                <a:gd name="T30" fmla="*/ 1728 w 3309"/>
                <a:gd name="T31" fmla="*/ 3566 h 3950"/>
                <a:gd name="T32" fmla="*/ 2038 w 3309"/>
                <a:gd name="T33" fmla="*/ 3501 h 3950"/>
                <a:gd name="T34" fmla="*/ 2070 w 3309"/>
                <a:gd name="T35" fmla="*/ 3656 h 3950"/>
                <a:gd name="T36" fmla="*/ 2453 w 3309"/>
                <a:gd name="T37" fmla="*/ 3950 h 3950"/>
                <a:gd name="T38" fmla="*/ 2601 w 3309"/>
                <a:gd name="T39" fmla="*/ 3619 h 3950"/>
                <a:gd name="T40" fmla="*/ 2579 w 3309"/>
                <a:gd name="T41" fmla="*/ 3469 h 3950"/>
                <a:gd name="T42" fmla="*/ 2644 w 3309"/>
                <a:gd name="T43" fmla="*/ 3170 h 3950"/>
                <a:gd name="T44" fmla="*/ 2910 w 3309"/>
                <a:gd name="T45" fmla="*/ 2978 h 3950"/>
                <a:gd name="T46" fmla="*/ 3093 w 3309"/>
                <a:gd name="T47" fmla="*/ 2950 h 3950"/>
                <a:gd name="T48" fmla="*/ 3164 w 3309"/>
                <a:gd name="T49" fmla="*/ 2529 h 3950"/>
                <a:gd name="T50" fmla="*/ 3270 w 3309"/>
                <a:gd name="T51" fmla="*/ 2230 h 3950"/>
                <a:gd name="T52" fmla="*/ 3285 w 3309"/>
                <a:gd name="T53" fmla="*/ 1964 h 3950"/>
                <a:gd name="T54" fmla="*/ 3169 w 3309"/>
                <a:gd name="T55" fmla="*/ 1931 h 3950"/>
                <a:gd name="T56" fmla="*/ 3178 w 3309"/>
                <a:gd name="T57" fmla="*/ 1596 h 3950"/>
                <a:gd name="T58" fmla="*/ 3158 w 3309"/>
                <a:gd name="T59" fmla="*/ 1427 h 3950"/>
                <a:gd name="T60" fmla="*/ 2864 w 3309"/>
                <a:gd name="T61" fmla="*/ 1316 h 3950"/>
                <a:gd name="T62" fmla="*/ 2642 w 3309"/>
                <a:gd name="T63" fmla="*/ 1336 h 3950"/>
                <a:gd name="T64" fmla="*/ 2422 w 3309"/>
                <a:gd name="T65" fmla="*/ 1036 h 3950"/>
                <a:gd name="T66" fmla="*/ 2306 w 3309"/>
                <a:gd name="T67" fmla="*/ 1019 h 3950"/>
                <a:gd name="T68" fmla="*/ 2126 w 3309"/>
                <a:gd name="T69" fmla="*/ 743 h 3950"/>
                <a:gd name="T70" fmla="*/ 2025 w 3309"/>
                <a:gd name="T71" fmla="*/ 529 h 3950"/>
                <a:gd name="T72" fmla="*/ 1697 w 3309"/>
                <a:gd name="T73" fmla="*/ 654 h 3950"/>
                <a:gd name="T74" fmla="*/ 1528 w 3309"/>
                <a:gd name="T75" fmla="*/ 466 h 3950"/>
                <a:gd name="T76" fmla="*/ 1394 w 3309"/>
                <a:gd name="T77" fmla="*/ 388 h 3950"/>
                <a:gd name="T78" fmla="*/ 1351 w 3309"/>
                <a:gd name="T79" fmla="*/ 49 h 3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09" h="3950">
                  <a:moveTo>
                    <a:pt x="1272" y="0"/>
                  </a:moveTo>
                  <a:lnTo>
                    <a:pt x="800" y="117"/>
                  </a:lnTo>
                  <a:lnTo>
                    <a:pt x="405" y="242"/>
                  </a:lnTo>
                  <a:lnTo>
                    <a:pt x="237" y="385"/>
                  </a:lnTo>
                  <a:lnTo>
                    <a:pt x="236" y="907"/>
                  </a:lnTo>
                  <a:lnTo>
                    <a:pt x="319" y="1007"/>
                  </a:lnTo>
                  <a:lnTo>
                    <a:pt x="240" y="957"/>
                  </a:lnTo>
                  <a:lnTo>
                    <a:pt x="219" y="1127"/>
                  </a:lnTo>
                  <a:lnTo>
                    <a:pt x="232" y="1238"/>
                  </a:lnTo>
                  <a:lnTo>
                    <a:pt x="300" y="1285"/>
                  </a:lnTo>
                  <a:lnTo>
                    <a:pt x="192" y="1327"/>
                  </a:lnTo>
                  <a:lnTo>
                    <a:pt x="182" y="1413"/>
                  </a:lnTo>
                  <a:lnTo>
                    <a:pt x="269" y="1573"/>
                  </a:lnTo>
                  <a:lnTo>
                    <a:pt x="189" y="1530"/>
                  </a:lnTo>
                  <a:lnTo>
                    <a:pt x="0" y="1787"/>
                  </a:lnTo>
                  <a:lnTo>
                    <a:pt x="1" y="1788"/>
                  </a:lnTo>
                  <a:lnTo>
                    <a:pt x="365" y="2097"/>
                  </a:lnTo>
                  <a:lnTo>
                    <a:pt x="463" y="2341"/>
                  </a:lnTo>
                  <a:lnTo>
                    <a:pt x="375" y="2476"/>
                  </a:lnTo>
                  <a:lnTo>
                    <a:pt x="415" y="2730"/>
                  </a:lnTo>
                  <a:lnTo>
                    <a:pt x="375" y="2962"/>
                  </a:lnTo>
                  <a:lnTo>
                    <a:pt x="477" y="3205"/>
                  </a:lnTo>
                  <a:lnTo>
                    <a:pt x="361" y="3278"/>
                  </a:lnTo>
                  <a:lnTo>
                    <a:pt x="407" y="3373"/>
                  </a:lnTo>
                  <a:lnTo>
                    <a:pt x="569" y="3405"/>
                  </a:lnTo>
                  <a:lnTo>
                    <a:pt x="752" y="3351"/>
                  </a:lnTo>
                  <a:lnTo>
                    <a:pt x="1018" y="3415"/>
                  </a:lnTo>
                  <a:lnTo>
                    <a:pt x="1083" y="3369"/>
                  </a:lnTo>
                  <a:lnTo>
                    <a:pt x="1397" y="3553"/>
                  </a:lnTo>
                  <a:lnTo>
                    <a:pt x="1596" y="3583"/>
                  </a:lnTo>
                  <a:lnTo>
                    <a:pt x="1654" y="3519"/>
                  </a:lnTo>
                  <a:lnTo>
                    <a:pt x="1728" y="3566"/>
                  </a:lnTo>
                  <a:lnTo>
                    <a:pt x="1962" y="3481"/>
                  </a:lnTo>
                  <a:lnTo>
                    <a:pt x="2038" y="3501"/>
                  </a:lnTo>
                  <a:lnTo>
                    <a:pt x="2088" y="3574"/>
                  </a:lnTo>
                  <a:lnTo>
                    <a:pt x="2070" y="3656"/>
                  </a:lnTo>
                  <a:lnTo>
                    <a:pt x="2182" y="3776"/>
                  </a:lnTo>
                  <a:lnTo>
                    <a:pt x="2453" y="3950"/>
                  </a:lnTo>
                  <a:lnTo>
                    <a:pt x="2673" y="3655"/>
                  </a:lnTo>
                  <a:lnTo>
                    <a:pt x="2601" y="3619"/>
                  </a:lnTo>
                  <a:lnTo>
                    <a:pt x="2626" y="3539"/>
                  </a:lnTo>
                  <a:lnTo>
                    <a:pt x="2579" y="3469"/>
                  </a:lnTo>
                  <a:lnTo>
                    <a:pt x="2738" y="3405"/>
                  </a:lnTo>
                  <a:lnTo>
                    <a:pt x="2644" y="3170"/>
                  </a:lnTo>
                  <a:lnTo>
                    <a:pt x="2681" y="3094"/>
                  </a:lnTo>
                  <a:lnTo>
                    <a:pt x="2910" y="2978"/>
                  </a:lnTo>
                  <a:lnTo>
                    <a:pt x="3066" y="3032"/>
                  </a:lnTo>
                  <a:lnTo>
                    <a:pt x="3093" y="2950"/>
                  </a:lnTo>
                  <a:lnTo>
                    <a:pt x="3084" y="2536"/>
                  </a:lnTo>
                  <a:lnTo>
                    <a:pt x="3164" y="2529"/>
                  </a:lnTo>
                  <a:lnTo>
                    <a:pt x="3309" y="2320"/>
                  </a:lnTo>
                  <a:lnTo>
                    <a:pt x="3270" y="2230"/>
                  </a:lnTo>
                  <a:lnTo>
                    <a:pt x="3309" y="2129"/>
                  </a:lnTo>
                  <a:lnTo>
                    <a:pt x="3285" y="1964"/>
                  </a:lnTo>
                  <a:lnTo>
                    <a:pt x="3276" y="1966"/>
                  </a:lnTo>
                  <a:lnTo>
                    <a:pt x="3169" y="1931"/>
                  </a:lnTo>
                  <a:lnTo>
                    <a:pt x="3266" y="1749"/>
                  </a:lnTo>
                  <a:lnTo>
                    <a:pt x="3178" y="1596"/>
                  </a:lnTo>
                  <a:lnTo>
                    <a:pt x="3238" y="1409"/>
                  </a:lnTo>
                  <a:lnTo>
                    <a:pt x="3158" y="1427"/>
                  </a:lnTo>
                  <a:lnTo>
                    <a:pt x="3038" y="1284"/>
                  </a:lnTo>
                  <a:lnTo>
                    <a:pt x="2864" y="1316"/>
                  </a:lnTo>
                  <a:lnTo>
                    <a:pt x="2706" y="1279"/>
                  </a:lnTo>
                  <a:lnTo>
                    <a:pt x="2642" y="1336"/>
                  </a:lnTo>
                  <a:lnTo>
                    <a:pt x="2579" y="1073"/>
                  </a:lnTo>
                  <a:lnTo>
                    <a:pt x="2422" y="1036"/>
                  </a:lnTo>
                  <a:lnTo>
                    <a:pt x="2390" y="957"/>
                  </a:lnTo>
                  <a:lnTo>
                    <a:pt x="2306" y="1019"/>
                  </a:lnTo>
                  <a:lnTo>
                    <a:pt x="2215" y="988"/>
                  </a:lnTo>
                  <a:lnTo>
                    <a:pt x="2126" y="743"/>
                  </a:lnTo>
                  <a:lnTo>
                    <a:pt x="2140" y="657"/>
                  </a:lnTo>
                  <a:lnTo>
                    <a:pt x="2025" y="529"/>
                  </a:lnTo>
                  <a:lnTo>
                    <a:pt x="1857" y="543"/>
                  </a:lnTo>
                  <a:lnTo>
                    <a:pt x="1697" y="654"/>
                  </a:lnTo>
                  <a:lnTo>
                    <a:pt x="1610" y="617"/>
                  </a:lnTo>
                  <a:lnTo>
                    <a:pt x="1528" y="466"/>
                  </a:lnTo>
                  <a:lnTo>
                    <a:pt x="1433" y="465"/>
                  </a:lnTo>
                  <a:lnTo>
                    <a:pt x="1394" y="388"/>
                  </a:lnTo>
                  <a:lnTo>
                    <a:pt x="1425" y="223"/>
                  </a:lnTo>
                  <a:lnTo>
                    <a:pt x="1351" y="49"/>
                  </a:lnTo>
                  <a:lnTo>
                    <a:pt x="1272" y="0"/>
                  </a:lnTo>
                  <a:close/>
                </a:path>
              </a:pathLst>
            </a:custGeom>
            <a:solidFill>
              <a:schemeClr val="bg2"/>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8" name="Freeform 7">
              <a:extLst>
                <a:ext uri="{FF2B5EF4-FFF2-40B4-BE49-F238E27FC236}">
                  <a16:creationId xmlns:a16="http://schemas.microsoft.com/office/drawing/2014/main" id="{CB4D3FCB-3440-4B99-B25A-8E343A52BBE8}"/>
                </a:ext>
              </a:extLst>
            </p:cNvPr>
            <p:cNvSpPr>
              <a:spLocks/>
            </p:cNvSpPr>
            <p:nvPr/>
          </p:nvSpPr>
          <p:spPr bwMode="auto">
            <a:xfrm>
              <a:off x="3566931" y="2749202"/>
              <a:ext cx="984959" cy="790517"/>
            </a:xfrm>
            <a:custGeom>
              <a:avLst/>
              <a:gdLst>
                <a:gd name="T0" fmla="*/ 1013 w 2471"/>
                <a:gd name="T1" fmla="*/ 91 h 1986"/>
                <a:gd name="T2" fmla="*/ 948 w 2471"/>
                <a:gd name="T3" fmla="*/ 137 h 1986"/>
                <a:gd name="T4" fmla="*/ 682 w 2471"/>
                <a:gd name="T5" fmla="*/ 73 h 1986"/>
                <a:gd name="T6" fmla="*/ 499 w 2471"/>
                <a:gd name="T7" fmla="*/ 127 h 1986"/>
                <a:gd name="T8" fmla="*/ 337 w 2471"/>
                <a:gd name="T9" fmla="*/ 95 h 1986"/>
                <a:gd name="T10" fmla="*/ 291 w 2471"/>
                <a:gd name="T11" fmla="*/ 0 h 1986"/>
                <a:gd name="T12" fmla="*/ 177 w 2471"/>
                <a:gd name="T13" fmla="*/ 275 h 1986"/>
                <a:gd name="T14" fmla="*/ 67 w 2471"/>
                <a:gd name="T15" fmla="*/ 274 h 1986"/>
                <a:gd name="T16" fmla="*/ 0 w 2471"/>
                <a:gd name="T17" fmla="*/ 347 h 1986"/>
                <a:gd name="T18" fmla="*/ 51 w 2471"/>
                <a:gd name="T19" fmla="*/ 516 h 1986"/>
                <a:gd name="T20" fmla="*/ 157 w 2471"/>
                <a:gd name="T21" fmla="*/ 708 h 1986"/>
                <a:gd name="T22" fmla="*/ 171 w 2471"/>
                <a:gd name="T23" fmla="*/ 1022 h 1986"/>
                <a:gd name="T24" fmla="*/ 349 w 2471"/>
                <a:gd name="T25" fmla="*/ 1178 h 1986"/>
                <a:gd name="T26" fmla="*/ 385 w 2471"/>
                <a:gd name="T27" fmla="*/ 1340 h 1986"/>
                <a:gd name="T28" fmla="*/ 450 w 2471"/>
                <a:gd name="T29" fmla="*/ 1403 h 1986"/>
                <a:gd name="T30" fmla="*/ 539 w 2471"/>
                <a:gd name="T31" fmla="*/ 1384 h 1986"/>
                <a:gd name="T32" fmla="*/ 621 w 2471"/>
                <a:gd name="T33" fmla="*/ 1691 h 1986"/>
                <a:gd name="T34" fmla="*/ 622 w 2471"/>
                <a:gd name="T35" fmla="*/ 1691 h 1986"/>
                <a:gd name="T36" fmla="*/ 822 w 2471"/>
                <a:gd name="T37" fmla="*/ 1669 h 1986"/>
                <a:gd name="T38" fmla="*/ 877 w 2471"/>
                <a:gd name="T39" fmla="*/ 1588 h 1986"/>
                <a:gd name="T40" fmla="*/ 921 w 2471"/>
                <a:gd name="T41" fmla="*/ 1664 h 1986"/>
                <a:gd name="T42" fmla="*/ 1001 w 2471"/>
                <a:gd name="T43" fmla="*/ 1613 h 1986"/>
                <a:gd name="T44" fmla="*/ 1109 w 2471"/>
                <a:gd name="T45" fmla="*/ 1629 h 1986"/>
                <a:gd name="T46" fmla="*/ 1128 w 2471"/>
                <a:gd name="T47" fmla="*/ 1719 h 1986"/>
                <a:gd name="T48" fmla="*/ 1249 w 2471"/>
                <a:gd name="T49" fmla="*/ 1843 h 1986"/>
                <a:gd name="T50" fmla="*/ 1234 w 2471"/>
                <a:gd name="T51" fmla="*/ 1921 h 1986"/>
                <a:gd name="T52" fmla="*/ 1158 w 2471"/>
                <a:gd name="T53" fmla="*/ 1965 h 1986"/>
                <a:gd name="T54" fmla="*/ 1423 w 2471"/>
                <a:gd name="T55" fmla="*/ 1986 h 1986"/>
                <a:gd name="T56" fmla="*/ 1747 w 2471"/>
                <a:gd name="T57" fmla="*/ 1907 h 1986"/>
                <a:gd name="T58" fmla="*/ 1860 w 2471"/>
                <a:gd name="T59" fmla="*/ 1753 h 1986"/>
                <a:gd name="T60" fmla="*/ 1865 w 2471"/>
                <a:gd name="T61" fmla="*/ 1585 h 1986"/>
                <a:gd name="T62" fmla="*/ 2312 w 2471"/>
                <a:gd name="T63" fmla="*/ 1496 h 1986"/>
                <a:gd name="T64" fmla="*/ 2299 w 2471"/>
                <a:gd name="T65" fmla="*/ 1249 h 1986"/>
                <a:gd name="T66" fmla="*/ 2384 w 2471"/>
                <a:gd name="T67" fmla="*/ 1227 h 1986"/>
                <a:gd name="T68" fmla="*/ 2471 w 2471"/>
                <a:gd name="T69" fmla="*/ 1084 h 1986"/>
                <a:gd name="T70" fmla="*/ 2397 w 2471"/>
                <a:gd name="T71" fmla="*/ 1035 h 1986"/>
                <a:gd name="T72" fmla="*/ 2295 w 2471"/>
                <a:gd name="T73" fmla="*/ 795 h 1986"/>
                <a:gd name="T74" fmla="*/ 2369 w 2471"/>
                <a:gd name="T75" fmla="*/ 730 h 1986"/>
                <a:gd name="T76" fmla="*/ 2383 w 2471"/>
                <a:gd name="T77" fmla="*/ 672 h 1986"/>
                <a:gd name="T78" fmla="*/ 2112 w 2471"/>
                <a:gd name="T79" fmla="*/ 498 h 1986"/>
                <a:gd name="T80" fmla="*/ 2000 w 2471"/>
                <a:gd name="T81" fmla="*/ 378 h 1986"/>
                <a:gd name="T82" fmla="*/ 2018 w 2471"/>
                <a:gd name="T83" fmla="*/ 296 h 1986"/>
                <a:gd name="T84" fmla="*/ 1968 w 2471"/>
                <a:gd name="T85" fmla="*/ 223 h 1986"/>
                <a:gd name="T86" fmla="*/ 1892 w 2471"/>
                <a:gd name="T87" fmla="*/ 203 h 1986"/>
                <a:gd name="T88" fmla="*/ 1658 w 2471"/>
                <a:gd name="T89" fmla="*/ 288 h 1986"/>
                <a:gd name="T90" fmla="*/ 1584 w 2471"/>
                <a:gd name="T91" fmla="*/ 241 h 1986"/>
                <a:gd name="T92" fmla="*/ 1526 w 2471"/>
                <a:gd name="T93" fmla="*/ 305 h 1986"/>
                <a:gd name="T94" fmla="*/ 1327 w 2471"/>
                <a:gd name="T95" fmla="*/ 275 h 1986"/>
                <a:gd name="T96" fmla="*/ 1013 w 2471"/>
                <a:gd name="T97" fmla="*/ 91 h 1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1" h="1986">
                  <a:moveTo>
                    <a:pt x="1013" y="91"/>
                  </a:moveTo>
                  <a:lnTo>
                    <a:pt x="948" y="137"/>
                  </a:lnTo>
                  <a:lnTo>
                    <a:pt x="682" y="73"/>
                  </a:lnTo>
                  <a:lnTo>
                    <a:pt x="499" y="127"/>
                  </a:lnTo>
                  <a:lnTo>
                    <a:pt x="337" y="95"/>
                  </a:lnTo>
                  <a:lnTo>
                    <a:pt x="291" y="0"/>
                  </a:lnTo>
                  <a:lnTo>
                    <a:pt x="177" y="275"/>
                  </a:lnTo>
                  <a:lnTo>
                    <a:pt x="67" y="274"/>
                  </a:lnTo>
                  <a:lnTo>
                    <a:pt x="0" y="347"/>
                  </a:lnTo>
                  <a:lnTo>
                    <a:pt x="51" y="516"/>
                  </a:lnTo>
                  <a:lnTo>
                    <a:pt x="157" y="708"/>
                  </a:lnTo>
                  <a:lnTo>
                    <a:pt x="171" y="1022"/>
                  </a:lnTo>
                  <a:lnTo>
                    <a:pt x="349" y="1178"/>
                  </a:lnTo>
                  <a:lnTo>
                    <a:pt x="385" y="1340"/>
                  </a:lnTo>
                  <a:lnTo>
                    <a:pt x="450" y="1403"/>
                  </a:lnTo>
                  <a:lnTo>
                    <a:pt x="539" y="1384"/>
                  </a:lnTo>
                  <a:lnTo>
                    <a:pt x="621" y="1691"/>
                  </a:lnTo>
                  <a:lnTo>
                    <a:pt x="622" y="1691"/>
                  </a:lnTo>
                  <a:lnTo>
                    <a:pt x="822" y="1669"/>
                  </a:lnTo>
                  <a:lnTo>
                    <a:pt x="877" y="1588"/>
                  </a:lnTo>
                  <a:lnTo>
                    <a:pt x="921" y="1664"/>
                  </a:lnTo>
                  <a:lnTo>
                    <a:pt x="1001" y="1613"/>
                  </a:lnTo>
                  <a:lnTo>
                    <a:pt x="1109" y="1629"/>
                  </a:lnTo>
                  <a:lnTo>
                    <a:pt x="1128" y="1719"/>
                  </a:lnTo>
                  <a:lnTo>
                    <a:pt x="1249" y="1843"/>
                  </a:lnTo>
                  <a:lnTo>
                    <a:pt x="1234" y="1921"/>
                  </a:lnTo>
                  <a:lnTo>
                    <a:pt x="1158" y="1965"/>
                  </a:lnTo>
                  <a:lnTo>
                    <a:pt x="1423" y="1986"/>
                  </a:lnTo>
                  <a:lnTo>
                    <a:pt x="1747" y="1907"/>
                  </a:lnTo>
                  <a:lnTo>
                    <a:pt x="1860" y="1753"/>
                  </a:lnTo>
                  <a:lnTo>
                    <a:pt x="1865" y="1585"/>
                  </a:lnTo>
                  <a:lnTo>
                    <a:pt x="2312" y="1496"/>
                  </a:lnTo>
                  <a:lnTo>
                    <a:pt x="2299" y="1249"/>
                  </a:lnTo>
                  <a:lnTo>
                    <a:pt x="2384" y="1227"/>
                  </a:lnTo>
                  <a:lnTo>
                    <a:pt x="2471" y="1084"/>
                  </a:lnTo>
                  <a:lnTo>
                    <a:pt x="2397" y="1035"/>
                  </a:lnTo>
                  <a:lnTo>
                    <a:pt x="2295" y="795"/>
                  </a:lnTo>
                  <a:lnTo>
                    <a:pt x="2369" y="730"/>
                  </a:lnTo>
                  <a:lnTo>
                    <a:pt x="2383" y="672"/>
                  </a:lnTo>
                  <a:lnTo>
                    <a:pt x="2112" y="498"/>
                  </a:lnTo>
                  <a:lnTo>
                    <a:pt x="2000" y="378"/>
                  </a:lnTo>
                  <a:lnTo>
                    <a:pt x="2018" y="296"/>
                  </a:lnTo>
                  <a:lnTo>
                    <a:pt x="1968" y="223"/>
                  </a:lnTo>
                  <a:lnTo>
                    <a:pt x="1892" y="203"/>
                  </a:lnTo>
                  <a:lnTo>
                    <a:pt x="1658" y="288"/>
                  </a:lnTo>
                  <a:lnTo>
                    <a:pt x="1584" y="241"/>
                  </a:lnTo>
                  <a:lnTo>
                    <a:pt x="1526" y="305"/>
                  </a:lnTo>
                  <a:lnTo>
                    <a:pt x="1327" y="275"/>
                  </a:lnTo>
                  <a:lnTo>
                    <a:pt x="1013" y="91"/>
                  </a:lnTo>
                  <a:close/>
                </a:path>
              </a:pathLst>
            </a:custGeom>
            <a:solidFill>
              <a:srgbClr val="F9F9F7"/>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9" name="Freeform 8">
              <a:extLst>
                <a:ext uri="{FF2B5EF4-FFF2-40B4-BE49-F238E27FC236}">
                  <a16:creationId xmlns:a16="http://schemas.microsoft.com/office/drawing/2014/main" id="{5F9F7B2E-2968-444B-B256-79C142F75999}"/>
                </a:ext>
              </a:extLst>
            </p:cNvPr>
            <p:cNvSpPr>
              <a:spLocks/>
            </p:cNvSpPr>
            <p:nvPr/>
          </p:nvSpPr>
          <p:spPr bwMode="auto">
            <a:xfrm>
              <a:off x="4225164" y="3345277"/>
              <a:ext cx="2057575" cy="1576253"/>
            </a:xfrm>
            <a:custGeom>
              <a:avLst/>
              <a:gdLst>
                <a:gd name="T0" fmla="*/ 1723 w 5163"/>
                <a:gd name="T1" fmla="*/ 808 h 3958"/>
                <a:gd name="T2" fmla="*/ 1274 w 5163"/>
                <a:gd name="T3" fmla="*/ 816 h 3958"/>
                <a:gd name="T4" fmla="*/ 1025 w 5163"/>
                <a:gd name="T5" fmla="*/ 379 h 3958"/>
                <a:gd name="T6" fmla="*/ 896 w 5163"/>
                <a:gd name="T7" fmla="*/ 204 h 3958"/>
                <a:gd name="T8" fmla="*/ 661 w 5163"/>
                <a:gd name="T9" fmla="*/ 0 h 3958"/>
                <a:gd name="T10" fmla="*/ 209 w 5163"/>
                <a:gd name="T11" fmla="*/ 257 h 3958"/>
                <a:gd name="T12" fmla="*/ 290 w 5163"/>
                <a:gd name="T13" fmla="*/ 630 h 3958"/>
                <a:gd name="T14" fmla="*/ 168 w 5163"/>
                <a:gd name="T15" fmla="*/ 938 h 3958"/>
                <a:gd name="T16" fmla="*/ 154 w 5163"/>
                <a:gd name="T17" fmla="*/ 1091 h 3958"/>
                <a:gd name="T18" fmla="*/ 88 w 5163"/>
                <a:gd name="T19" fmla="*/ 1270 h 3958"/>
                <a:gd name="T20" fmla="*/ 70 w 5163"/>
                <a:gd name="T21" fmla="*/ 1489 h 3958"/>
                <a:gd name="T22" fmla="*/ 84 w 5163"/>
                <a:gd name="T23" fmla="*/ 1747 h 3958"/>
                <a:gd name="T24" fmla="*/ 114 w 5163"/>
                <a:gd name="T25" fmla="*/ 1976 h 3958"/>
                <a:gd name="T26" fmla="*/ 212 w 5163"/>
                <a:gd name="T27" fmla="*/ 2366 h 3958"/>
                <a:gd name="T28" fmla="*/ 270 w 5163"/>
                <a:gd name="T29" fmla="*/ 2592 h 3958"/>
                <a:gd name="T30" fmla="*/ 397 w 5163"/>
                <a:gd name="T31" fmla="*/ 3033 h 3958"/>
                <a:gd name="T32" fmla="*/ 665 w 5163"/>
                <a:gd name="T33" fmla="*/ 2988 h 3958"/>
                <a:gd name="T34" fmla="*/ 963 w 5163"/>
                <a:gd name="T35" fmla="*/ 2921 h 3958"/>
                <a:gd name="T36" fmla="*/ 1384 w 5163"/>
                <a:gd name="T37" fmla="*/ 3396 h 3958"/>
                <a:gd name="T38" fmla="*/ 1417 w 5163"/>
                <a:gd name="T39" fmla="*/ 3624 h 3958"/>
                <a:gd name="T40" fmla="*/ 1311 w 5163"/>
                <a:gd name="T41" fmla="*/ 3846 h 3958"/>
                <a:gd name="T42" fmla="*/ 1691 w 5163"/>
                <a:gd name="T43" fmla="*/ 3896 h 3958"/>
                <a:gd name="T44" fmla="*/ 1916 w 5163"/>
                <a:gd name="T45" fmla="*/ 3846 h 3958"/>
                <a:gd name="T46" fmla="*/ 1993 w 5163"/>
                <a:gd name="T47" fmla="*/ 3705 h 3958"/>
                <a:gd name="T48" fmla="*/ 2121 w 5163"/>
                <a:gd name="T49" fmla="*/ 3708 h 3958"/>
                <a:gd name="T50" fmla="*/ 2239 w 5163"/>
                <a:gd name="T51" fmla="*/ 3686 h 3958"/>
                <a:gd name="T52" fmla="*/ 2576 w 5163"/>
                <a:gd name="T53" fmla="*/ 3303 h 3958"/>
                <a:gd name="T54" fmla="*/ 2900 w 5163"/>
                <a:gd name="T55" fmla="*/ 3310 h 3958"/>
                <a:gd name="T56" fmla="*/ 3041 w 5163"/>
                <a:gd name="T57" fmla="*/ 3404 h 3958"/>
                <a:gd name="T58" fmla="*/ 3250 w 5163"/>
                <a:gd name="T59" fmla="*/ 3628 h 3958"/>
                <a:gd name="T60" fmla="*/ 3336 w 5163"/>
                <a:gd name="T61" fmla="*/ 3711 h 3958"/>
                <a:gd name="T62" fmla="*/ 3548 w 5163"/>
                <a:gd name="T63" fmla="*/ 3632 h 3958"/>
                <a:gd name="T64" fmla="*/ 3673 w 5163"/>
                <a:gd name="T65" fmla="*/ 3707 h 3958"/>
                <a:gd name="T66" fmla="*/ 3967 w 5163"/>
                <a:gd name="T67" fmla="*/ 3423 h 3958"/>
                <a:gd name="T68" fmla="*/ 4065 w 5163"/>
                <a:gd name="T69" fmla="*/ 3072 h 3958"/>
                <a:gd name="T70" fmla="*/ 4382 w 5163"/>
                <a:gd name="T71" fmla="*/ 2478 h 3958"/>
                <a:gd name="T72" fmla="*/ 4968 w 5163"/>
                <a:gd name="T73" fmla="*/ 1888 h 3958"/>
                <a:gd name="T74" fmla="*/ 5029 w 5163"/>
                <a:gd name="T75" fmla="*/ 1745 h 3958"/>
                <a:gd name="T76" fmla="*/ 4932 w 5163"/>
                <a:gd name="T77" fmla="*/ 1555 h 3958"/>
                <a:gd name="T78" fmla="*/ 5155 w 5163"/>
                <a:gd name="T79" fmla="*/ 1417 h 3958"/>
                <a:gd name="T80" fmla="*/ 5102 w 5163"/>
                <a:gd name="T81" fmla="*/ 1267 h 3958"/>
                <a:gd name="T82" fmla="*/ 5008 w 5163"/>
                <a:gd name="T83" fmla="*/ 1010 h 3958"/>
                <a:gd name="T84" fmla="*/ 4761 w 5163"/>
                <a:gd name="T85" fmla="*/ 884 h 3958"/>
                <a:gd name="T86" fmla="*/ 4370 w 5163"/>
                <a:gd name="T87" fmla="*/ 756 h 3958"/>
                <a:gd name="T88" fmla="*/ 4064 w 5163"/>
                <a:gd name="T89" fmla="*/ 698 h 3958"/>
                <a:gd name="T90" fmla="*/ 3627 w 5163"/>
                <a:gd name="T91" fmla="*/ 741 h 3958"/>
                <a:gd name="T92" fmla="*/ 3568 w 5163"/>
                <a:gd name="T93" fmla="*/ 876 h 3958"/>
                <a:gd name="T94" fmla="*/ 3425 w 5163"/>
                <a:gd name="T95" fmla="*/ 936 h 3958"/>
                <a:gd name="T96" fmla="*/ 3327 w 5163"/>
                <a:gd name="T97" fmla="*/ 1206 h 3958"/>
                <a:gd name="T98" fmla="*/ 3073 w 5163"/>
                <a:gd name="T99" fmla="*/ 1267 h 3958"/>
                <a:gd name="T100" fmla="*/ 3040 w 5163"/>
                <a:gd name="T101" fmla="*/ 1339 h 3958"/>
                <a:gd name="T102" fmla="*/ 3040 w 5163"/>
                <a:gd name="T103" fmla="*/ 1339 h 3958"/>
                <a:gd name="T104" fmla="*/ 2899 w 5163"/>
                <a:gd name="T105" fmla="*/ 1394 h 3958"/>
                <a:gd name="T106" fmla="*/ 2813 w 5163"/>
                <a:gd name="T107" fmla="*/ 1267 h 3958"/>
                <a:gd name="T108" fmla="*/ 2479 w 5163"/>
                <a:gd name="T109" fmla="*/ 1070 h 3958"/>
                <a:gd name="T110" fmla="*/ 2531 w 5163"/>
                <a:gd name="T111" fmla="*/ 911 h 3958"/>
                <a:gd name="T112" fmla="*/ 2394 w 5163"/>
                <a:gd name="T113" fmla="*/ 838 h 3958"/>
                <a:gd name="T114" fmla="*/ 2328 w 5163"/>
                <a:gd name="T115" fmla="*/ 726 h 3958"/>
                <a:gd name="T116" fmla="*/ 2211 w 5163"/>
                <a:gd name="T117" fmla="*/ 626 h 3958"/>
                <a:gd name="T118" fmla="*/ 2100 w 5163"/>
                <a:gd name="T119" fmla="*/ 612 h 3958"/>
                <a:gd name="T120" fmla="*/ 1786 w 5163"/>
                <a:gd name="T121" fmla="*/ 751 h 3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63" h="3958">
                  <a:moveTo>
                    <a:pt x="1786" y="751"/>
                  </a:moveTo>
                  <a:lnTo>
                    <a:pt x="1723" y="808"/>
                  </a:lnTo>
                  <a:lnTo>
                    <a:pt x="1638" y="769"/>
                  </a:lnTo>
                  <a:lnTo>
                    <a:pt x="1274" y="816"/>
                  </a:lnTo>
                  <a:lnTo>
                    <a:pt x="1129" y="499"/>
                  </a:lnTo>
                  <a:lnTo>
                    <a:pt x="1025" y="379"/>
                  </a:lnTo>
                  <a:lnTo>
                    <a:pt x="968" y="443"/>
                  </a:lnTo>
                  <a:lnTo>
                    <a:pt x="896" y="204"/>
                  </a:lnTo>
                  <a:lnTo>
                    <a:pt x="766" y="43"/>
                  </a:lnTo>
                  <a:lnTo>
                    <a:pt x="661" y="0"/>
                  </a:lnTo>
                  <a:lnTo>
                    <a:pt x="214" y="89"/>
                  </a:lnTo>
                  <a:lnTo>
                    <a:pt x="209" y="257"/>
                  </a:lnTo>
                  <a:lnTo>
                    <a:pt x="96" y="411"/>
                  </a:lnTo>
                  <a:lnTo>
                    <a:pt x="290" y="630"/>
                  </a:lnTo>
                  <a:lnTo>
                    <a:pt x="302" y="796"/>
                  </a:lnTo>
                  <a:lnTo>
                    <a:pt x="168" y="938"/>
                  </a:lnTo>
                  <a:lnTo>
                    <a:pt x="200" y="1023"/>
                  </a:lnTo>
                  <a:lnTo>
                    <a:pt x="154" y="1091"/>
                  </a:lnTo>
                  <a:lnTo>
                    <a:pt x="0" y="1187"/>
                  </a:lnTo>
                  <a:lnTo>
                    <a:pt x="88" y="1270"/>
                  </a:lnTo>
                  <a:lnTo>
                    <a:pt x="152" y="1470"/>
                  </a:lnTo>
                  <a:lnTo>
                    <a:pt x="70" y="1489"/>
                  </a:lnTo>
                  <a:lnTo>
                    <a:pt x="27" y="1559"/>
                  </a:lnTo>
                  <a:lnTo>
                    <a:pt x="84" y="1747"/>
                  </a:lnTo>
                  <a:lnTo>
                    <a:pt x="35" y="1913"/>
                  </a:lnTo>
                  <a:lnTo>
                    <a:pt x="114" y="1976"/>
                  </a:lnTo>
                  <a:lnTo>
                    <a:pt x="204" y="2194"/>
                  </a:lnTo>
                  <a:lnTo>
                    <a:pt x="212" y="2366"/>
                  </a:lnTo>
                  <a:lnTo>
                    <a:pt x="277" y="2422"/>
                  </a:lnTo>
                  <a:lnTo>
                    <a:pt x="270" y="2592"/>
                  </a:lnTo>
                  <a:lnTo>
                    <a:pt x="231" y="2849"/>
                  </a:lnTo>
                  <a:lnTo>
                    <a:pt x="397" y="3033"/>
                  </a:lnTo>
                  <a:lnTo>
                    <a:pt x="583" y="3037"/>
                  </a:lnTo>
                  <a:lnTo>
                    <a:pt x="665" y="2988"/>
                  </a:lnTo>
                  <a:lnTo>
                    <a:pt x="790" y="3095"/>
                  </a:lnTo>
                  <a:lnTo>
                    <a:pt x="963" y="2921"/>
                  </a:lnTo>
                  <a:lnTo>
                    <a:pt x="1157" y="3311"/>
                  </a:lnTo>
                  <a:lnTo>
                    <a:pt x="1384" y="3396"/>
                  </a:lnTo>
                  <a:lnTo>
                    <a:pt x="1432" y="3464"/>
                  </a:lnTo>
                  <a:lnTo>
                    <a:pt x="1417" y="3624"/>
                  </a:lnTo>
                  <a:lnTo>
                    <a:pt x="1311" y="3758"/>
                  </a:lnTo>
                  <a:lnTo>
                    <a:pt x="1311" y="3846"/>
                  </a:lnTo>
                  <a:lnTo>
                    <a:pt x="1459" y="3940"/>
                  </a:lnTo>
                  <a:lnTo>
                    <a:pt x="1691" y="3896"/>
                  </a:lnTo>
                  <a:lnTo>
                    <a:pt x="1751" y="3958"/>
                  </a:lnTo>
                  <a:lnTo>
                    <a:pt x="1916" y="3846"/>
                  </a:lnTo>
                  <a:lnTo>
                    <a:pt x="1925" y="3759"/>
                  </a:lnTo>
                  <a:lnTo>
                    <a:pt x="1993" y="3705"/>
                  </a:lnTo>
                  <a:lnTo>
                    <a:pt x="2055" y="3756"/>
                  </a:lnTo>
                  <a:lnTo>
                    <a:pt x="2121" y="3708"/>
                  </a:lnTo>
                  <a:lnTo>
                    <a:pt x="2193" y="3753"/>
                  </a:lnTo>
                  <a:lnTo>
                    <a:pt x="2239" y="3686"/>
                  </a:lnTo>
                  <a:lnTo>
                    <a:pt x="2404" y="3908"/>
                  </a:lnTo>
                  <a:lnTo>
                    <a:pt x="2576" y="3303"/>
                  </a:lnTo>
                  <a:lnTo>
                    <a:pt x="2744" y="3346"/>
                  </a:lnTo>
                  <a:lnTo>
                    <a:pt x="2900" y="3310"/>
                  </a:lnTo>
                  <a:lnTo>
                    <a:pt x="3040" y="3404"/>
                  </a:lnTo>
                  <a:lnTo>
                    <a:pt x="3041" y="3404"/>
                  </a:lnTo>
                  <a:lnTo>
                    <a:pt x="3165" y="3628"/>
                  </a:lnTo>
                  <a:lnTo>
                    <a:pt x="3250" y="3628"/>
                  </a:lnTo>
                  <a:lnTo>
                    <a:pt x="3251" y="3716"/>
                  </a:lnTo>
                  <a:lnTo>
                    <a:pt x="3336" y="3711"/>
                  </a:lnTo>
                  <a:lnTo>
                    <a:pt x="3452" y="3586"/>
                  </a:lnTo>
                  <a:lnTo>
                    <a:pt x="3548" y="3632"/>
                  </a:lnTo>
                  <a:lnTo>
                    <a:pt x="3560" y="3711"/>
                  </a:lnTo>
                  <a:lnTo>
                    <a:pt x="3673" y="3707"/>
                  </a:lnTo>
                  <a:lnTo>
                    <a:pt x="3831" y="3613"/>
                  </a:lnTo>
                  <a:lnTo>
                    <a:pt x="3967" y="3423"/>
                  </a:lnTo>
                  <a:lnTo>
                    <a:pt x="3962" y="3421"/>
                  </a:lnTo>
                  <a:lnTo>
                    <a:pt x="4065" y="3072"/>
                  </a:lnTo>
                  <a:lnTo>
                    <a:pt x="4405" y="2758"/>
                  </a:lnTo>
                  <a:lnTo>
                    <a:pt x="4382" y="2478"/>
                  </a:lnTo>
                  <a:lnTo>
                    <a:pt x="4629" y="2306"/>
                  </a:lnTo>
                  <a:lnTo>
                    <a:pt x="4968" y="1888"/>
                  </a:lnTo>
                  <a:lnTo>
                    <a:pt x="4962" y="1805"/>
                  </a:lnTo>
                  <a:lnTo>
                    <a:pt x="5029" y="1745"/>
                  </a:lnTo>
                  <a:lnTo>
                    <a:pt x="4904" y="1640"/>
                  </a:lnTo>
                  <a:lnTo>
                    <a:pt x="4932" y="1555"/>
                  </a:lnTo>
                  <a:lnTo>
                    <a:pt x="5042" y="1432"/>
                  </a:lnTo>
                  <a:lnTo>
                    <a:pt x="5155" y="1417"/>
                  </a:lnTo>
                  <a:lnTo>
                    <a:pt x="5163" y="1419"/>
                  </a:lnTo>
                  <a:lnTo>
                    <a:pt x="5102" y="1267"/>
                  </a:lnTo>
                  <a:lnTo>
                    <a:pt x="5021" y="1272"/>
                  </a:lnTo>
                  <a:lnTo>
                    <a:pt x="5008" y="1010"/>
                  </a:lnTo>
                  <a:lnTo>
                    <a:pt x="4788" y="866"/>
                  </a:lnTo>
                  <a:lnTo>
                    <a:pt x="4761" y="884"/>
                  </a:lnTo>
                  <a:lnTo>
                    <a:pt x="4519" y="692"/>
                  </a:lnTo>
                  <a:lnTo>
                    <a:pt x="4370" y="756"/>
                  </a:lnTo>
                  <a:lnTo>
                    <a:pt x="4229" y="652"/>
                  </a:lnTo>
                  <a:lnTo>
                    <a:pt x="4064" y="698"/>
                  </a:lnTo>
                  <a:lnTo>
                    <a:pt x="3862" y="575"/>
                  </a:lnTo>
                  <a:lnTo>
                    <a:pt x="3627" y="741"/>
                  </a:lnTo>
                  <a:lnTo>
                    <a:pt x="3633" y="784"/>
                  </a:lnTo>
                  <a:lnTo>
                    <a:pt x="3568" y="876"/>
                  </a:lnTo>
                  <a:lnTo>
                    <a:pt x="3485" y="866"/>
                  </a:lnTo>
                  <a:lnTo>
                    <a:pt x="3425" y="936"/>
                  </a:lnTo>
                  <a:lnTo>
                    <a:pt x="3416" y="1176"/>
                  </a:lnTo>
                  <a:lnTo>
                    <a:pt x="3327" y="1206"/>
                  </a:lnTo>
                  <a:lnTo>
                    <a:pt x="3262" y="1155"/>
                  </a:lnTo>
                  <a:lnTo>
                    <a:pt x="3073" y="1267"/>
                  </a:lnTo>
                  <a:lnTo>
                    <a:pt x="3038" y="1339"/>
                  </a:lnTo>
                  <a:lnTo>
                    <a:pt x="3040" y="1339"/>
                  </a:lnTo>
                  <a:lnTo>
                    <a:pt x="3118" y="1291"/>
                  </a:lnTo>
                  <a:lnTo>
                    <a:pt x="3040" y="1339"/>
                  </a:lnTo>
                  <a:lnTo>
                    <a:pt x="3038" y="1339"/>
                  </a:lnTo>
                  <a:lnTo>
                    <a:pt x="2899" y="1394"/>
                  </a:lnTo>
                  <a:lnTo>
                    <a:pt x="2899" y="1312"/>
                  </a:lnTo>
                  <a:lnTo>
                    <a:pt x="2813" y="1267"/>
                  </a:lnTo>
                  <a:lnTo>
                    <a:pt x="2546" y="1209"/>
                  </a:lnTo>
                  <a:lnTo>
                    <a:pt x="2479" y="1070"/>
                  </a:lnTo>
                  <a:lnTo>
                    <a:pt x="2560" y="1000"/>
                  </a:lnTo>
                  <a:lnTo>
                    <a:pt x="2531" y="911"/>
                  </a:lnTo>
                  <a:lnTo>
                    <a:pt x="2479" y="845"/>
                  </a:lnTo>
                  <a:lnTo>
                    <a:pt x="2394" y="838"/>
                  </a:lnTo>
                  <a:lnTo>
                    <a:pt x="2404" y="755"/>
                  </a:lnTo>
                  <a:lnTo>
                    <a:pt x="2328" y="726"/>
                  </a:lnTo>
                  <a:lnTo>
                    <a:pt x="2313" y="646"/>
                  </a:lnTo>
                  <a:lnTo>
                    <a:pt x="2211" y="626"/>
                  </a:lnTo>
                  <a:lnTo>
                    <a:pt x="2211" y="628"/>
                  </a:lnTo>
                  <a:lnTo>
                    <a:pt x="2100" y="612"/>
                  </a:lnTo>
                  <a:lnTo>
                    <a:pt x="1964" y="726"/>
                  </a:lnTo>
                  <a:lnTo>
                    <a:pt x="1786" y="751"/>
                  </a:lnTo>
                  <a:close/>
                </a:path>
              </a:pathLst>
            </a:custGeom>
            <a:solidFill>
              <a:srgbClr val="FFF500"/>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0" name="Freeform 9">
              <a:extLst>
                <a:ext uri="{FF2B5EF4-FFF2-40B4-BE49-F238E27FC236}">
                  <a16:creationId xmlns:a16="http://schemas.microsoft.com/office/drawing/2014/main" id="{91964AC4-42E0-4F49-9D43-18E46674053C}"/>
                </a:ext>
              </a:extLst>
            </p:cNvPr>
            <p:cNvSpPr>
              <a:spLocks/>
            </p:cNvSpPr>
            <p:nvPr/>
          </p:nvSpPr>
          <p:spPr bwMode="auto">
            <a:xfrm>
              <a:off x="2872041" y="2954800"/>
              <a:ext cx="1474250" cy="1844008"/>
            </a:xfrm>
            <a:custGeom>
              <a:avLst/>
              <a:gdLst>
                <a:gd name="T0" fmla="*/ 2903 w 3698"/>
                <a:gd name="T1" fmla="*/ 1449 h 4626"/>
                <a:gd name="T2" fmla="*/ 2994 w 3698"/>
                <a:gd name="T3" fmla="*/ 1327 h 4626"/>
                <a:gd name="T4" fmla="*/ 2854 w 3698"/>
                <a:gd name="T5" fmla="*/ 1113 h 4626"/>
                <a:gd name="T6" fmla="*/ 2666 w 3698"/>
                <a:gd name="T7" fmla="*/ 1148 h 4626"/>
                <a:gd name="T8" fmla="*/ 2567 w 3698"/>
                <a:gd name="T9" fmla="*/ 1153 h 4626"/>
                <a:gd name="T10" fmla="*/ 2366 w 3698"/>
                <a:gd name="T11" fmla="*/ 1175 h 4626"/>
                <a:gd name="T12" fmla="*/ 2195 w 3698"/>
                <a:gd name="T13" fmla="*/ 887 h 4626"/>
                <a:gd name="T14" fmla="*/ 2094 w 3698"/>
                <a:gd name="T15" fmla="*/ 662 h 4626"/>
                <a:gd name="T16" fmla="*/ 1902 w 3698"/>
                <a:gd name="T17" fmla="*/ 192 h 4626"/>
                <a:gd name="T18" fmla="*/ 1622 w 3698"/>
                <a:gd name="T19" fmla="*/ 201 h 4626"/>
                <a:gd name="T20" fmla="*/ 1456 w 3698"/>
                <a:gd name="T21" fmla="*/ 319 h 4626"/>
                <a:gd name="T22" fmla="*/ 1220 w 3698"/>
                <a:gd name="T23" fmla="*/ 366 h 4626"/>
                <a:gd name="T24" fmla="*/ 978 w 3698"/>
                <a:gd name="T25" fmla="*/ 471 h 4626"/>
                <a:gd name="T26" fmla="*/ 1118 w 3698"/>
                <a:gd name="T27" fmla="*/ 690 h 4626"/>
                <a:gd name="T28" fmla="*/ 1129 w 3698"/>
                <a:gd name="T29" fmla="*/ 954 h 4626"/>
                <a:gd name="T30" fmla="*/ 942 w 3698"/>
                <a:gd name="T31" fmla="*/ 1319 h 4626"/>
                <a:gd name="T32" fmla="*/ 1002 w 3698"/>
                <a:gd name="T33" fmla="*/ 1430 h 4626"/>
                <a:gd name="T34" fmla="*/ 991 w 3698"/>
                <a:gd name="T35" fmla="*/ 1484 h 4626"/>
                <a:gd name="T36" fmla="*/ 983 w 3698"/>
                <a:gd name="T37" fmla="*/ 1609 h 4626"/>
                <a:gd name="T38" fmla="*/ 813 w 3698"/>
                <a:gd name="T39" fmla="*/ 2077 h 4626"/>
                <a:gd name="T40" fmla="*/ 702 w 3698"/>
                <a:gd name="T41" fmla="*/ 2208 h 4626"/>
                <a:gd name="T42" fmla="*/ 399 w 3698"/>
                <a:gd name="T43" fmla="*/ 2329 h 4626"/>
                <a:gd name="T44" fmla="*/ 237 w 3698"/>
                <a:gd name="T45" fmla="*/ 2351 h 4626"/>
                <a:gd name="T46" fmla="*/ 166 w 3698"/>
                <a:gd name="T47" fmla="*/ 2689 h 4626"/>
                <a:gd name="T48" fmla="*/ 1 w 3698"/>
                <a:gd name="T49" fmla="*/ 3133 h 4626"/>
                <a:gd name="T50" fmla="*/ 166 w 3698"/>
                <a:gd name="T51" fmla="*/ 3318 h 4626"/>
                <a:gd name="T52" fmla="*/ 289 w 3698"/>
                <a:gd name="T53" fmla="*/ 3487 h 4626"/>
                <a:gd name="T54" fmla="*/ 660 w 3698"/>
                <a:gd name="T55" fmla="*/ 3516 h 4626"/>
                <a:gd name="T56" fmla="*/ 773 w 3698"/>
                <a:gd name="T57" fmla="*/ 3518 h 4626"/>
                <a:gd name="T58" fmla="*/ 1046 w 3698"/>
                <a:gd name="T59" fmla="*/ 3986 h 4626"/>
                <a:gd name="T60" fmla="*/ 1157 w 3698"/>
                <a:gd name="T61" fmla="*/ 4280 h 4626"/>
                <a:gd name="T62" fmla="*/ 1317 w 3698"/>
                <a:gd name="T63" fmla="*/ 4438 h 4626"/>
                <a:gd name="T64" fmla="*/ 1345 w 3698"/>
                <a:gd name="T65" fmla="*/ 4555 h 4626"/>
                <a:gd name="T66" fmla="*/ 1589 w 3698"/>
                <a:gd name="T67" fmla="*/ 4557 h 4626"/>
                <a:gd name="T68" fmla="*/ 1719 w 3698"/>
                <a:gd name="T69" fmla="*/ 4544 h 4626"/>
                <a:gd name="T70" fmla="*/ 2105 w 3698"/>
                <a:gd name="T71" fmla="*/ 4441 h 4626"/>
                <a:gd name="T72" fmla="*/ 2567 w 3698"/>
                <a:gd name="T73" fmla="*/ 4495 h 4626"/>
                <a:gd name="T74" fmla="*/ 2708 w 3698"/>
                <a:gd name="T75" fmla="*/ 4499 h 4626"/>
                <a:gd name="T76" fmla="*/ 3063 w 3698"/>
                <a:gd name="T77" fmla="*/ 4299 h 4626"/>
                <a:gd name="T78" fmla="*/ 3063 w 3698"/>
                <a:gd name="T79" fmla="*/ 4075 h 4626"/>
                <a:gd name="T80" fmla="*/ 3372 w 3698"/>
                <a:gd name="T81" fmla="*/ 3937 h 4626"/>
                <a:gd name="T82" fmla="*/ 3627 w 3698"/>
                <a:gd name="T83" fmla="*/ 3829 h 4626"/>
                <a:gd name="T84" fmla="*/ 3673 w 3698"/>
                <a:gd name="T85" fmla="*/ 3402 h 4626"/>
                <a:gd name="T86" fmla="*/ 3600 w 3698"/>
                <a:gd name="T87" fmla="*/ 3174 h 4626"/>
                <a:gd name="T88" fmla="*/ 3431 w 3698"/>
                <a:gd name="T89" fmla="*/ 2893 h 4626"/>
                <a:gd name="T90" fmla="*/ 3423 w 3698"/>
                <a:gd name="T91" fmla="*/ 2539 h 4626"/>
                <a:gd name="T92" fmla="*/ 3548 w 3698"/>
                <a:gd name="T93" fmla="*/ 2450 h 4626"/>
                <a:gd name="T94" fmla="*/ 3396 w 3698"/>
                <a:gd name="T95" fmla="*/ 2167 h 4626"/>
                <a:gd name="T96" fmla="*/ 3596 w 3698"/>
                <a:gd name="T97" fmla="*/ 2003 h 4626"/>
                <a:gd name="T98" fmla="*/ 3698 w 3698"/>
                <a:gd name="T99" fmla="*/ 1776 h 4626"/>
                <a:gd name="T100" fmla="*/ 3492 w 3698"/>
                <a:gd name="T101" fmla="*/ 1391 h 4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698" h="4626">
                  <a:moveTo>
                    <a:pt x="3168" y="1470"/>
                  </a:moveTo>
                  <a:lnTo>
                    <a:pt x="2903" y="1449"/>
                  </a:lnTo>
                  <a:lnTo>
                    <a:pt x="2979" y="1405"/>
                  </a:lnTo>
                  <a:lnTo>
                    <a:pt x="2994" y="1327"/>
                  </a:lnTo>
                  <a:lnTo>
                    <a:pt x="2873" y="1203"/>
                  </a:lnTo>
                  <a:lnTo>
                    <a:pt x="2854" y="1113"/>
                  </a:lnTo>
                  <a:lnTo>
                    <a:pt x="2746" y="1097"/>
                  </a:lnTo>
                  <a:lnTo>
                    <a:pt x="2666" y="1148"/>
                  </a:lnTo>
                  <a:lnTo>
                    <a:pt x="2622" y="1072"/>
                  </a:lnTo>
                  <a:lnTo>
                    <a:pt x="2567" y="1153"/>
                  </a:lnTo>
                  <a:lnTo>
                    <a:pt x="2367" y="1175"/>
                  </a:lnTo>
                  <a:lnTo>
                    <a:pt x="2366" y="1175"/>
                  </a:lnTo>
                  <a:lnTo>
                    <a:pt x="2284" y="868"/>
                  </a:lnTo>
                  <a:lnTo>
                    <a:pt x="2195" y="887"/>
                  </a:lnTo>
                  <a:lnTo>
                    <a:pt x="2130" y="824"/>
                  </a:lnTo>
                  <a:lnTo>
                    <a:pt x="2094" y="662"/>
                  </a:lnTo>
                  <a:lnTo>
                    <a:pt x="1916" y="506"/>
                  </a:lnTo>
                  <a:lnTo>
                    <a:pt x="1902" y="192"/>
                  </a:lnTo>
                  <a:lnTo>
                    <a:pt x="1796" y="0"/>
                  </a:lnTo>
                  <a:lnTo>
                    <a:pt x="1622" y="201"/>
                  </a:lnTo>
                  <a:lnTo>
                    <a:pt x="1630" y="281"/>
                  </a:lnTo>
                  <a:lnTo>
                    <a:pt x="1456" y="319"/>
                  </a:lnTo>
                  <a:lnTo>
                    <a:pt x="1373" y="273"/>
                  </a:lnTo>
                  <a:lnTo>
                    <a:pt x="1220" y="366"/>
                  </a:lnTo>
                  <a:lnTo>
                    <a:pt x="1048" y="397"/>
                  </a:lnTo>
                  <a:lnTo>
                    <a:pt x="978" y="471"/>
                  </a:lnTo>
                  <a:lnTo>
                    <a:pt x="982" y="565"/>
                  </a:lnTo>
                  <a:lnTo>
                    <a:pt x="1118" y="690"/>
                  </a:lnTo>
                  <a:lnTo>
                    <a:pt x="1115" y="822"/>
                  </a:lnTo>
                  <a:lnTo>
                    <a:pt x="1129" y="954"/>
                  </a:lnTo>
                  <a:lnTo>
                    <a:pt x="911" y="1103"/>
                  </a:lnTo>
                  <a:lnTo>
                    <a:pt x="942" y="1319"/>
                  </a:lnTo>
                  <a:lnTo>
                    <a:pt x="943" y="1320"/>
                  </a:lnTo>
                  <a:lnTo>
                    <a:pt x="1002" y="1430"/>
                  </a:lnTo>
                  <a:lnTo>
                    <a:pt x="991" y="1483"/>
                  </a:lnTo>
                  <a:lnTo>
                    <a:pt x="991" y="1484"/>
                  </a:lnTo>
                  <a:lnTo>
                    <a:pt x="933" y="1543"/>
                  </a:lnTo>
                  <a:lnTo>
                    <a:pt x="983" y="1609"/>
                  </a:lnTo>
                  <a:lnTo>
                    <a:pt x="993" y="1769"/>
                  </a:lnTo>
                  <a:lnTo>
                    <a:pt x="813" y="2077"/>
                  </a:lnTo>
                  <a:lnTo>
                    <a:pt x="720" y="2106"/>
                  </a:lnTo>
                  <a:lnTo>
                    <a:pt x="702" y="2208"/>
                  </a:lnTo>
                  <a:lnTo>
                    <a:pt x="481" y="2338"/>
                  </a:lnTo>
                  <a:lnTo>
                    <a:pt x="399" y="2329"/>
                  </a:lnTo>
                  <a:lnTo>
                    <a:pt x="414" y="2424"/>
                  </a:lnTo>
                  <a:lnTo>
                    <a:pt x="237" y="2351"/>
                  </a:lnTo>
                  <a:lnTo>
                    <a:pt x="215" y="2421"/>
                  </a:lnTo>
                  <a:lnTo>
                    <a:pt x="166" y="2689"/>
                  </a:lnTo>
                  <a:lnTo>
                    <a:pt x="0" y="3132"/>
                  </a:lnTo>
                  <a:lnTo>
                    <a:pt x="1" y="3133"/>
                  </a:lnTo>
                  <a:lnTo>
                    <a:pt x="157" y="3227"/>
                  </a:lnTo>
                  <a:lnTo>
                    <a:pt x="166" y="3318"/>
                  </a:lnTo>
                  <a:lnTo>
                    <a:pt x="251" y="3312"/>
                  </a:lnTo>
                  <a:lnTo>
                    <a:pt x="289" y="3487"/>
                  </a:lnTo>
                  <a:lnTo>
                    <a:pt x="370" y="3528"/>
                  </a:lnTo>
                  <a:lnTo>
                    <a:pt x="660" y="3516"/>
                  </a:lnTo>
                  <a:lnTo>
                    <a:pt x="617" y="3432"/>
                  </a:lnTo>
                  <a:lnTo>
                    <a:pt x="773" y="3518"/>
                  </a:lnTo>
                  <a:lnTo>
                    <a:pt x="780" y="3608"/>
                  </a:lnTo>
                  <a:lnTo>
                    <a:pt x="1046" y="3986"/>
                  </a:lnTo>
                  <a:lnTo>
                    <a:pt x="1023" y="4155"/>
                  </a:lnTo>
                  <a:lnTo>
                    <a:pt x="1157" y="4280"/>
                  </a:lnTo>
                  <a:lnTo>
                    <a:pt x="1242" y="4280"/>
                  </a:lnTo>
                  <a:lnTo>
                    <a:pt x="1317" y="4438"/>
                  </a:lnTo>
                  <a:lnTo>
                    <a:pt x="1389" y="4474"/>
                  </a:lnTo>
                  <a:lnTo>
                    <a:pt x="1345" y="4555"/>
                  </a:lnTo>
                  <a:lnTo>
                    <a:pt x="1421" y="4586"/>
                  </a:lnTo>
                  <a:lnTo>
                    <a:pt x="1589" y="4557"/>
                  </a:lnTo>
                  <a:lnTo>
                    <a:pt x="1636" y="4626"/>
                  </a:lnTo>
                  <a:lnTo>
                    <a:pt x="1719" y="4544"/>
                  </a:lnTo>
                  <a:lnTo>
                    <a:pt x="2050" y="4513"/>
                  </a:lnTo>
                  <a:lnTo>
                    <a:pt x="2105" y="4441"/>
                  </a:lnTo>
                  <a:lnTo>
                    <a:pt x="2488" y="4518"/>
                  </a:lnTo>
                  <a:lnTo>
                    <a:pt x="2567" y="4495"/>
                  </a:lnTo>
                  <a:lnTo>
                    <a:pt x="2708" y="4500"/>
                  </a:lnTo>
                  <a:lnTo>
                    <a:pt x="2708" y="4499"/>
                  </a:lnTo>
                  <a:lnTo>
                    <a:pt x="2809" y="4327"/>
                  </a:lnTo>
                  <a:lnTo>
                    <a:pt x="3063" y="4299"/>
                  </a:lnTo>
                  <a:lnTo>
                    <a:pt x="3112" y="4229"/>
                  </a:lnTo>
                  <a:lnTo>
                    <a:pt x="3063" y="4075"/>
                  </a:lnTo>
                  <a:lnTo>
                    <a:pt x="3127" y="4021"/>
                  </a:lnTo>
                  <a:lnTo>
                    <a:pt x="3372" y="3937"/>
                  </a:lnTo>
                  <a:lnTo>
                    <a:pt x="3510" y="3829"/>
                  </a:lnTo>
                  <a:lnTo>
                    <a:pt x="3627" y="3829"/>
                  </a:lnTo>
                  <a:lnTo>
                    <a:pt x="3666" y="3572"/>
                  </a:lnTo>
                  <a:lnTo>
                    <a:pt x="3673" y="3402"/>
                  </a:lnTo>
                  <a:lnTo>
                    <a:pt x="3608" y="3346"/>
                  </a:lnTo>
                  <a:lnTo>
                    <a:pt x="3600" y="3174"/>
                  </a:lnTo>
                  <a:lnTo>
                    <a:pt x="3510" y="2956"/>
                  </a:lnTo>
                  <a:lnTo>
                    <a:pt x="3431" y="2893"/>
                  </a:lnTo>
                  <a:lnTo>
                    <a:pt x="3480" y="2727"/>
                  </a:lnTo>
                  <a:lnTo>
                    <a:pt x="3423" y="2539"/>
                  </a:lnTo>
                  <a:lnTo>
                    <a:pt x="3466" y="2469"/>
                  </a:lnTo>
                  <a:lnTo>
                    <a:pt x="3548" y="2450"/>
                  </a:lnTo>
                  <a:lnTo>
                    <a:pt x="3484" y="2250"/>
                  </a:lnTo>
                  <a:lnTo>
                    <a:pt x="3396" y="2167"/>
                  </a:lnTo>
                  <a:lnTo>
                    <a:pt x="3550" y="2071"/>
                  </a:lnTo>
                  <a:lnTo>
                    <a:pt x="3596" y="2003"/>
                  </a:lnTo>
                  <a:lnTo>
                    <a:pt x="3564" y="1918"/>
                  </a:lnTo>
                  <a:lnTo>
                    <a:pt x="3698" y="1776"/>
                  </a:lnTo>
                  <a:lnTo>
                    <a:pt x="3686" y="1610"/>
                  </a:lnTo>
                  <a:lnTo>
                    <a:pt x="3492" y="1391"/>
                  </a:lnTo>
                  <a:lnTo>
                    <a:pt x="3168" y="1470"/>
                  </a:lnTo>
                  <a:close/>
                </a:path>
              </a:pathLst>
            </a:custGeom>
            <a:solidFill>
              <a:srgbClr val="ED4D39"/>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1" name="Freeform 10">
              <a:extLst>
                <a:ext uri="{FF2B5EF4-FFF2-40B4-BE49-F238E27FC236}">
                  <a16:creationId xmlns:a16="http://schemas.microsoft.com/office/drawing/2014/main" id="{32C7F5F1-2E29-4C0F-A36E-C805492A9814}"/>
                </a:ext>
              </a:extLst>
            </p:cNvPr>
            <p:cNvSpPr>
              <a:spLocks noEditPoints="1"/>
            </p:cNvSpPr>
            <p:nvPr/>
          </p:nvSpPr>
          <p:spPr bwMode="auto">
            <a:xfrm>
              <a:off x="3839468" y="4480052"/>
              <a:ext cx="2556430" cy="1872697"/>
            </a:xfrm>
            <a:custGeom>
              <a:avLst/>
              <a:gdLst>
                <a:gd name="T0" fmla="*/ 683 w 6416"/>
                <a:gd name="T1" fmla="*/ 400 h 4699"/>
                <a:gd name="T2" fmla="*/ 279 w 6416"/>
                <a:gd name="T3" fmla="*/ 670 h 4699"/>
                <a:gd name="T4" fmla="*/ 525 w 6416"/>
                <a:gd name="T5" fmla="*/ 925 h 4699"/>
                <a:gd name="T6" fmla="*/ 681 w 6416"/>
                <a:gd name="T7" fmla="*/ 1480 h 4699"/>
                <a:gd name="T8" fmla="*/ 576 w 6416"/>
                <a:gd name="T9" fmla="*/ 2048 h 4699"/>
                <a:gd name="T10" fmla="*/ 402 w 6416"/>
                <a:gd name="T11" fmla="*/ 2464 h 4699"/>
                <a:gd name="T12" fmla="*/ 216 w 6416"/>
                <a:gd name="T13" fmla="*/ 2903 h 4699"/>
                <a:gd name="T14" fmla="*/ 51 w 6416"/>
                <a:gd name="T15" fmla="*/ 3092 h 4699"/>
                <a:gd name="T16" fmla="*/ 27 w 6416"/>
                <a:gd name="T17" fmla="*/ 3402 h 4699"/>
                <a:gd name="T18" fmla="*/ 181 w 6416"/>
                <a:gd name="T19" fmla="*/ 3886 h 4699"/>
                <a:gd name="T20" fmla="*/ 626 w 6416"/>
                <a:gd name="T21" fmla="*/ 3698 h 4699"/>
                <a:gd name="T22" fmla="*/ 1001 w 6416"/>
                <a:gd name="T23" fmla="*/ 3429 h 4699"/>
                <a:gd name="T24" fmla="*/ 1092 w 6416"/>
                <a:gd name="T25" fmla="*/ 3684 h 4699"/>
                <a:gd name="T26" fmla="*/ 1418 w 6416"/>
                <a:gd name="T27" fmla="*/ 3438 h 4699"/>
                <a:gd name="T28" fmla="*/ 1752 w 6416"/>
                <a:gd name="T29" fmla="*/ 3459 h 4699"/>
                <a:gd name="T30" fmla="*/ 2024 w 6416"/>
                <a:gd name="T31" fmla="*/ 3419 h 4699"/>
                <a:gd name="T32" fmla="*/ 2547 w 6416"/>
                <a:gd name="T33" fmla="*/ 4317 h 4699"/>
                <a:gd name="T34" fmla="*/ 2981 w 6416"/>
                <a:gd name="T35" fmla="*/ 4425 h 4699"/>
                <a:gd name="T36" fmla="*/ 3308 w 6416"/>
                <a:gd name="T37" fmla="*/ 4458 h 4699"/>
                <a:gd name="T38" fmla="*/ 3575 w 6416"/>
                <a:gd name="T39" fmla="*/ 4496 h 4699"/>
                <a:gd name="T40" fmla="*/ 3969 w 6416"/>
                <a:gd name="T41" fmla="*/ 4359 h 4699"/>
                <a:gd name="T42" fmla="*/ 4256 w 6416"/>
                <a:gd name="T43" fmla="*/ 4634 h 4699"/>
                <a:gd name="T44" fmla="*/ 4598 w 6416"/>
                <a:gd name="T45" fmla="*/ 4559 h 4699"/>
                <a:gd name="T46" fmla="*/ 4344 w 6416"/>
                <a:gd name="T47" fmla="*/ 4252 h 4699"/>
                <a:gd name="T48" fmla="*/ 4514 w 6416"/>
                <a:gd name="T49" fmla="*/ 4068 h 4699"/>
                <a:gd name="T50" fmla="*/ 4572 w 6416"/>
                <a:gd name="T51" fmla="*/ 3736 h 4699"/>
                <a:gd name="T52" fmla="*/ 4776 w 6416"/>
                <a:gd name="T53" fmla="*/ 3540 h 4699"/>
                <a:gd name="T54" fmla="*/ 5327 w 6416"/>
                <a:gd name="T55" fmla="*/ 3312 h 4699"/>
                <a:gd name="T56" fmla="*/ 5300 w 6416"/>
                <a:gd name="T57" fmla="*/ 3085 h 4699"/>
                <a:gd name="T58" fmla="*/ 5519 w 6416"/>
                <a:gd name="T59" fmla="*/ 2954 h 4699"/>
                <a:gd name="T60" fmla="*/ 5754 w 6416"/>
                <a:gd name="T61" fmla="*/ 2862 h 4699"/>
                <a:gd name="T62" fmla="*/ 6369 w 6416"/>
                <a:gd name="T63" fmla="*/ 2516 h 4699"/>
                <a:gd name="T64" fmla="*/ 6203 w 6416"/>
                <a:gd name="T65" fmla="*/ 2142 h 4699"/>
                <a:gd name="T66" fmla="*/ 5998 w 6416"/>
                <a:gd name="T67" fmla="*/ 1828 h 4699"/>
                <a:gd name="T68" fmla="*/ 5906 w 6416"/>
                <a:gd name="T69" fmla="*/ 1654 h 4699"/>
                <a:gd name="T70" fmla="*/ 6076 w 6416"/>
                <a:gd name="T71" fmla="*/ 1199 h 4699"/>
                <a:gd name="T72" fmla="*/ 5810 w 6416"/>
                <a:gd name="T73" fmla="*/ 649 h 4699"/>
                <a:gd name="T74" fmla="*/ 5483 w 6416"/>
                <a:gd name="T75" fmla="*/ 564 h 4699"/>
                <a:gd name="T76" fmla="*/ 5157 w 6416"/>
                <a:gd name="T77" fmla="*/ 811 h 4699"/>
                <a:gd name="T78" fmla="*/ 4821 w 6416"/>
                <a:gd name="T79" fmla="*/ 1083 h 4699"/>
                <a:gd name="T80" fmla="*/ 5002 w 6416"/>
                <a:gd name="T81" fmla="*/ 833 h 4699"/>
                <a:gd name="T82" fmla="*/ 4798 w 6416"/>
                <a:gd name="T83" fmla="*/ 764 h 4699"/>
                <a:gd name="T84" fmla="*/ 4515 w 6416"/>
                <a:gd name="T85" fmla="*/ 783 h 4699"/>
                <a:gd name="T86" fmla="*/ 4218 w 6416"/>
                <a:gd name="T87" fmla="*/ 867 h 4699"/>
                <a:gd name="T88" fmla="*/ 4008 w 6416"/>
                <a:gd name="T89" fmla="*/ 555 h 4699"/>
                <a:gd name="T90" fmla="*/ 3711 w 6416"/>
                <a:gd name="T91" fmla="*/ 497 h 4699"/>
                <a:gd name="T92" fmla="*/ 3206 w 6416"/>
                <a:gd name="T93" fmla="*/ 837 h 4699"/>
                <a:gd name="T94" fmla="*/ 3022 w 6416"/>
                <a:gd name="T95" fmla="*/ 907 h 4699"/>
                <a:gd name="T96" fmla="*/ 2883 w 6416"/>
                <a:gd name="T97" fmla="*/ 997 h 4699"/>
                <a:gd name="T98" fmla="*/ 2426 w 6416"/>
                <a:gd name="T99" fmla="*/ 1091 h 4699"/>
                <a:gd name="T100" fmla="*/ 2384 w 6416"/>
                <a:gd name="T101" fmla="*/ 775 h 4699"/>
                <a:gd name="T102" fmla="*/ 2124 w 6416"/>
                <a:gd name="T103" fmla="*/ 462 h 4699"/>
                <a:gd name="T104" fmla="*/ 1632 w 6416"/>
                <a:gd name="T105" fmla="*/ 139 h 4699"/>
                <a:gd name="T106" fmla="*/ 1198 w 6416"/>
                <a:gd name="T107" fmla="*/ 0 h 4699"/>
                <a:gd name="T108" fmla="*/ 698 w 6416"/>
                <a:gd name="T109" fmla="*/ 192 h 4699"/>
                <a:gd name="T110" fmla="*/ 3656 w 6416"/>
                <a:gd name="T111" fmla="*/ 4380 h 4699"/>
                <a:gd name="T112" fmla="*/ 3711 w 6416"/>
                <a:gd name="T113" fmla="*/ 4163 h 4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416" h="4699">
                  <a:moveTo>
                    <a:pt x="698" y="192"/>
                  </a:moveTo>
                  <a:lnTo>
                    <a:pt x="634" y="246"/>
                  </a:lnTo>
                  <a:lnTo>
                    <a:pt x="683" y="400"/>
                  </a:lnTo>
                  <a:lnTo>
                    <a:pt x="634" y="470"/>
                  </a:lnTo>
                  <a:lnTo>
                    <a:pt x="380" y="498"/>
                  </a:lnTo>
                  <a:lnTo>
                    <a:pt x="279" y="670"/>
                  </a:lnTo>
                  <a:lnTo>
                    <a:pt x="279" y="671"/>
                  </a:lnTo>
                  <a:lnTo>
                    <a:pt x="311" y="783"/>
                  </a:lnTo>
                  <a:lnTo>
                    <a:pt x="525" y="925"/>
                  </a:lnTo>
                  <a:lnTo>
                    <a:pt x="630" y="1166"/>
                  </a:lnTo>
                  <a:lnTo>
                    <a:pt x="616" y="1284"/>
                  </a:lnTo>
                  <a:lnTo>
                    <a:pt x="681" y="1480"/>
                  </a:lnTo>
                  <a:lnTo>
                    <a:pt x="412" y="1729"/>
                  </a:lnTo>
                  <a:lnTo>
                    <a:pt x="541" y="1888"/>
                  </a:lnTo>
                  <a:lnTo>
                    <a:pt x="576" y="2048"/>
                  </a:lnTo>
                  <a:lnTo>
                    <a:pt x="525" y="2120"/>
                  </a:lnTo>
                  <a:lnTo>
                    <a:pt x="581" y="2522"/>
                  </a:lnTo>
                  <a:lnTo>
                    <a:pt x="402" y="2464"/>
                  </a:lnTo>
                  <a:lnTo>
                    <a:pt x="382" y="2565"/>
                  </a:lnTo>
                  <a:lnTo>
                    <a:pt x="163" y="2839"/>
                  </a:lnTo>
                  <a:lnTo>
                    <a:pt x="216" y="2903"/>
                  </a:lnTo>
                  <a:lnTo>
                    <a:pt x="148" y="2959"/>
                  </a:lnTo>
                  <a:lnTo>
                    <a:pt x="141" y="3059"/>
                  </a:lnTo>
                  <a:lnTo>
                    <a:pt x="51" y="3092"/>
                  </a:lnTo>
                  <a:lnTo>
                    <a:pt x="95" y="3188"/>
                  </a:lnTo>
                  <a:lnTo>
                    <a:pt x="0" y="3244"/>
                  </a:lnTo>
                  <a:lnTo>
                    <a:pt x="27" y="3402"/>
                  </a:lnTo>
                  <a:lnTo>
                    <a:pt x="138" y="3576"/>
                  </a:lnTo>
                  <a:lnTo>
                    <a:pt x="87" y="3742"/>
                  </a:lnTo>
                  <a:lnTo>
                    <a:pt x="181" y="3886"/>
                  </a:lnTo>
                  <a:lnTo>
                    <a:pt x="332" y="3794"/>
                  </a:lnTo>
                  <a:lnTo>
                    <a:pt x="515" y="3839"/>
                  </a:lnTo>
                  <a:lnTo>
                    <a:pt x="626" y="3698"/>
                  </a:lnTo>
                  <a:lnTo>
                    <a:pt x="713" y="3437"/>
                  </a:lnTo>
                  <a:lnTo>
                    <a:pt x="850" y="3313"/>
                  </a:lnTo>
                  <a:lnTo>
                    <a:pt x="1001" y="3429"/>
                  </a:lnTo>
                  <a:lnTo>
                    <a:pt x="1037" y="3552"/>
                  </a:lnTo>
                  <a:lnTo>
                    <a:pt x="1106" y="3597"/>
                  </a:lnTo>
                  <a:lnTo>
                    <a:pt x="1092" y="3684"/>
                  </a:lnTo>
                  <a:lnTo>
                    <a:pt x="1167" y="3832"/>
                  </a:lnTo>
                  <a:lnTo>
                    <a:pt x="1367" y="3372"/>
                  </a:lnTo>
                  <a:lnTo>
                    <a:pt x="1418" y="3438"/>
                  </a:lnTo>
                  <a:lnTo>
                    <a:pt x="1642" y="3245"/>
                  </a:lnTo>
                  <a:lnTo>
                    <a:pt x="1708" y="3294"/>
                  </a:lnTo>
                  <a:lnTo>
                    <a:pt x="1752" y="3459"/>
                  </a:lnTo>
                  <a:lnTo>
                    <a:pt x="1937" y="3495"/>
                  </a:lnTo>
                  <a:lnTo>
                    <a:pt x="1941" y="3412"/>
                  </a:lnTo>
                  <a:lnTo>
                    <a:pt x="2024" y="3419"/>
                  </a:lnTo>
                  <a:lnTo>
                    <a:pt x="2284" y="3642"/>
                  </a:lnTo>
                  <a:lnTo>
                    <a:pt x="2345" y="3903"/>
                  </a:lnTo>
                  <a:lnTo>
                    <a:pt x="2547" y="4317"/>
                  </a:lnTo>
                  <a:lnTo>
                    <a:pt x="2772" y="4461"/>
                  </a:lnTo>
                  <a:lnTo>
                    <a:pt x="2976" y="4334"/>
                  </a:lnTo>
                  <a:lnTo>
                    <a:pt x="2981" y="4425"/>
                  </a:lnTo>
                  <a:lnTo>
                    <a:pt x="3053" y="4359"/>
                  </a:lnTo>
                  <a:lnTo>
                    <a:pt x="3132" y="4359"/>
                  </a:lnTo>
                  <a:lnTo>
                    <a:pt x="3308" y="4458"/>
                  </a:lnTo>
                  <a:lnTo>
                    <a:pt x="3304" y="4353"/>
                  </a:lnTo>
                  <a:lnTo>
                    <a:pt x="3473" y="4372"/>
                  </a:lnTo>
                  <a:lnTo>
                    <a:pt x="3575" y="4496"/>
                  </a:lnTo>
                  <a:lnTo>
                    <a:pt x="3827" y="4382"/>
                  </a:lnTo>
                  <a:lnTo>
                    <a:pt x="3897" y="4424"/>
                  </a:lnTo>
                  <a:lnTo>
                    <a:pt x="3969" y="4359"/>
                  </a:lnTo>
                  <a:lnTo>
                    <a:pt x="3983" y="4527"/>
                  </a:lnTo>
                  <a:lnTo>
                    <a:pt x="4254" y="4551"/>
                  </a:lnTo>
                  <a:lnTo>
                    <a:pt x="4256" y="4634"/>
                  </a:lnTo>
                  <a:lnTo>
                    <a:pt x="4407" y="4699"/>
                  </a:lnTo>
                  <a:lnTo>
                    <a:pt x="4531" y="4562"/>
                  </a:lnTo>
                  <a:lnTo>
                    <a:pt x="4598" y="4559"/>
                  </a:lnTo>
                  <a:lnTo>
                    <a:pt x="4628" y="4553"/>
                  </a:lnTo>
                  <a:lnTo>
                    <a:pt x="4633" y="4416"/>
                  </a:lnTo>
                  <a:lnTo>
                    <a:pt x="4344" y="4252"/>
                  </a:lnTo>
                  <a:lnTo>
                    <a:pt x="4300" y="4174"/>
                  </a:lnTo>
                  <a:lnTo>
                    <a:pt x="4394" y="4028"/>
                  </a:lnTo>
                  <a:lnTo>
                    <a:pt x="4514" y="4068"/>
                  </a:lnTo>
                  <a:lnTo>
                    <a:pt x="4586" y="3996"/>
                  </a:lnTo>
                  <a:lnTo>
                    <a:pt x="4500" y="3932"/>
                  </a:lnTo>
                  <a:lnTo>
                    <a:pt x="4572" y="3736"/>
                  </a:lnTo>
                  <a:lnTo>
                    <a:pt x="4738" y="3725"/>
                  </a:lnTo>
                  <a:lnTo>
                    <a:pt x="4749" y="3629"/>
                  </a:lnTo>
                  <a:lnTo>
                    <a:pt x="4776" y="3540"/>
                  </a:lnTo>
                  <a:lnTo>
                    <a:pt x="4935" y="3505"/>
                  </a:lnTo>
                  <a:lnTo>
                    <a:pt x="4961" y="3423"/>
                  </a:lnTo>
                  <a:lnTo>
                    <a:pt x="5327" y="3312"/>
                  </a:lnTo>
                  <a:lnTo>
                    <a:pt x="5416" y="3344"/>
                  </a:lnTo>
                  <a:lnTo>
                    <a:pt x="5428" y="3174"/>
                  </a:lnTo>
                  <a:lnTo>
                    <a:pt x="5300" y="3085"/>
                  </a:lnTo>
                  <a:lnTo>
                    <a:pt x="5250" y="2964"/>
                  </a:lnTo>
                  <a:lnTo>
                    <a:pt x="5295" y="2853"/>
                  </a:lnTo>
                  <a:lnTo>
                    <a:pt x="5519" y="2954"/>
                  </a:lnTo>
                  <a:lnTo>
                    <a:pt x="5577" y="2897"/>
                  </a:lnTo>
                  <a:lnTo>
                    <a:pt x="5752" y="2862"/>
                  </a:lnTo>
                  <a:lnTo>
                    <a:pt x="5754" y="2862"/>
                  </a:lnTo>
                  <a:lnTo>
                    <a:pt x="5752" y="2861"/>
                  </a:lnTo>
                  <a:lnTo>
                    <a:pt x="6311" y="2621"/>
                  </a:lnTo>
                  <a:lnTo>
                    <a:pt x="6369" y="2516"/>
                  </a:lnTo>
                  <a:lnTo>
                    <a:pt x="6335" y="2440"/>
                  </a:lnTo>
                  <a:lnTo>
                    <a:pt x="6416" y="2290"/>
                  </a:lnTo>
                  <a:lnTo>
                    <a:pt x="6203" y="2142"/>
                  </a:lnTo>
                  <a:lnTo>
                    <a:pt x="6140" y="1984"/>
                  </a:lnTo>
                  <a:lnTo>
                    <a:pt x="6161" y="1893"/>
                  </a:lnTo>
                  <a:lnTo>
                    <a:pt x="5998" y="1828"/>
                  </a:lnTo>
                  <a:lnTo>
                    <a:pt x="5916" y="1750"/>
                  </a:lnTo>
                  <a:lnTo>
                    <a:pt x="5902" y="1658"/>
                  </a:lnTo>
                  <a:lnTo>
                    <a:pt x="5906" y="1654"/>
                  </a:lnTo>
                  <a:lnTo>
                    <a:pt x="6145" y="1421"/>
                  </a:lnTo>
                  <a:lnTo>
                    <a:pt x="6174" y="1330"/>
                  </a:lnTo>
                  <a:lnTo>
                    <a:pt x="6076" y="1199"/>
                  </a:lnTo>
                  <a:lnTo>
                    <a:pt x="5850" y="985"/>
                  </a:lnTo>
                  <a:lnTo>
                    <a:pt x="5917" y="806"/>
                  </a:lnTo>
                  <a:lnTo>
                    <a:pt x="5810" y="649"/>
                  </a:lnTo>
                  <a:lnTo>
                    <a:pt x="5824" y="567"/>
                  </a:lnTo>
                  <a:lnTo>
                    <a:pt x="5727" y="547"/>
                  </a:lnTo>
                  <a:lnTo>
                    <a:pt x="5483" y="564"/>
                  </a:lnTo>
                  <a:lnTo>
                    <a:pt x="5337" y="685"/>
                  </a:lnTo>
                  <a:lnTo>
                    <a:pt x="5238" y="644"/>
                  </a:lnTo>
                  <a:lnTo>
                    <a:pt x="5157" y="811"/>
                  </a:lnTo>
                  <a:lnTo>
                    <a:pt x="5225" y="900"/>
                  </a:lnTo>
                  <a:lnTo>
                    <a:pt x="5024" y="1056"/>
                  </a:lnTo>
                  <a:lnTo>
                    <a:pt x="4821" y="1083"/>
                  </a:lnTo>
                  <a:lnTo>
                    <a:pt x="4821" y="1081"/>
                  </a:lnTo>
                  <a:lnTo>
                    <a:pt x="4836" y="936"/>
                  </a:lnTo>
                  <a:lnTo>
                    <a:pt x="5002" y="833"/>
                  </a:lnTo>
                  <a:lnTo>
                    <a:pt x="5035" y="632"/>
                  </a:lnTo>
                  <a:lnTo>
                    <a:pt x="4934" y="574"/>
                  </a:lnTo>
                  <a:lnTo>
                    <a:pt x="4798" y="764"/>
                  </a:lnTo>
                  <a:lnTo>
                    <a:pt x="4640" y="858"/>
                  </a:lnTo>
                  <a:lnTo>
                    <a:pt x="4527" y="862"/>
                  </a:lnTo>
                  <a:lnTo>
                    <a:pt x="4515" y="783"/>
                  </a:lnTo>
                  <a:lnTo>
                    <a:pt x="4419" y="737"/>
                  </a:lnTo>
                  <a:lnTo>
                    <a:pt x="4303" y="862"/>
                  </a:lnTo>
                  <a:lnTo>
                    <a:pt x="4218" y="867"/>
                  </a:lnTo>
                  <a:lnTo>
                    <a:pt x="4217" y="779"/>
                  </a:lnTo>
                  <a:lnTo>
                    <a:pt x="4132" y="779"/>
                  </a:lnTo>
                  <a:lnTo>
                    <a:pt x="4008" y="555"/>
                  </a:lnTo>
                  <a:lnTo>
                    <a:pt x="4007" y="555"/>
                  </a:lnTo>
                  <a:lnTo>
                    <a:pt x="3867" y="461"/>
                  </a:lnTo>
                  <a:lnTo>
                    <a:pt x="3711" y="497"/>
                  </a:lnTo>
                  <a:lnTo>
                    <a:pt x="3543" y="454"/>
                  </a:lnTo>
                  <a:lnTo>
                    <a:pt x="3371" y="1059"/>
                  </a:lnTo>
                  <a:lnTo>
                    <a:pt x="3206" y="837"/>
                  </a:lnTo>
                  <a:lnTo>
                    <a:pt x="3160" y="904"/>
                  </a:lnTo>
                  <a:lnTo>
                    <a:pt x="3088" y="859"/>
                  </a:lnTo>
                  <a:lnTo>
                    <a:pt x="3022" y="907"/>
                  </a:lnTo>
                  <a:lnTo>
                    <a:pt x="2960" y="856"/>
                  </a:lnTo>
                  <a:lnTo>
                    <a:pt x="2892" y="910"/>
                  </a:lnTo>
                  <a:lnTo>
                    <a:pt x="2883" y="997"/>
                  </a:lnTo>
                  <a:lnTo>
                    <a:pt x="2718" y="1109"/>
                  </a:lnTo>
                  <a:lnTo>
                    <a:pt x="2658" y="1047"/>
                  </a:lnTo>
                  <a:lnTo>
                    <a:pt x="2426" y="1091"/>
                  </a:lnTo>
                  <a:lnTo>
                    <a:pt x="2278" y="997"/>
                  </a:lnTo>
                  <a:lnTo>
                    <a:pt x="2278" y="909"/>
                  </a:lnTo>
                  <a:lnTo>
                    <a:pt x="2384" y="775"/>
                  </a:lnTo>
                  <a:lnTo>
                    <a:pt x="2399" y="615"/>
                  </a:lnTo>
                  <a:lnTo>
                    <a:pt x="2351" y="547"/>
                  </a:lnTo>
                  <a:lnTo>
                    <a:pt x="2124" y="462"/>
                  </a:lnTo>
                  <a:lnTo>
                    <a:pt x="1930" y="72"/>
                  </a:lnTo>
                  <a:lnTo>
                    <a:pt x="1757" y="246"/>
                  </a:lnTo>
                  <a:lnTo>
                    <a:pt x="1632" y="139"/>
                  </a:lnTo>
                  <a:lnTo>
                    <a:pt x="1550" y="188"/>
                  </a:lnTo>
                  <a:lnTo>
                    <a:pt x="1364" y="184"/>
                  </a:lnTo>
                  <a:lnTo>
                    <a:pt x="1198" y="0"/>
                  </a:lnTo>
                  <a:lnTo>
                    <a:pt x="1081" y="0"/>
                  </a:lnTo>
                  <a:lnTo>
                    <a:pt x="943" y="108"/>
                  </a:lnTo>
                  <a:lnTo>
                    <a:pt x="698" y="192"/>
                  </a:lnTo>
                  <a:close/>
                  <a:moveTo>
                    <a:pt x="3842" y="4242"/>
                  </a:moveTo>
                  <a:lnTo>
                    <a:pt x="3772" y="4345"/>
                  </a:lnTo>
                  <a:lnTo>
                    <a:pt x="3656" y="4380"/>
                  </a:lnTo>
                  <a:lnTo>
                    <a:pt x="3598" y="4317"/>
                  </a:lnTo>
                  <a:lnTo>
                    <a:pt x="3635" y="4228"/>
                  </a:lnTo>
                  <a:lnTo>
                    <a:pt x="3711" y="4163"/>
                  </a:lnTo>
                  <a:lnTo>
                    <a:pt x="3842" y="4242"/>
                  </a:lnTo>
                  <a:close/>
                </a:path>
              </a:pathLst>
            </a:custGeom>
            <a:solidFill>
              <a:srgbClr val="00B050"/>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2" name="Freeform 11">
              <a:extLst>
                <a:ext uri="{FF2B5EF4-FFF2-40B4-BE49-F238E27FC236}">
                  <a16:creationId xmlns:a16="http://schemas.microsoft.com/office/drawing/2014/main" id="{2E270136-FF7B-42AA-8C1D-72D44AF392E1}"/>
                </a:ext>
              </a:extLst>
            </p:cNvPr>
            <p:cNvSpPr>
              <a:spLocks noEditPoints="1"/>
            </p:cNvSpPr>
            <p:nvPr/>
          </p:nvSpPr>
          <p:spPr bwMode="auto">
            <a:xfrm>
              <a:off x="1855207" y="4202733"/>
              <a:ext cx="2256798" cy="3095129"/>
            </a:xfrm>
            <a:custGeom>
              <a:avLst/>
              <a:gdLst>
                <a:gd name="T0" fmla="*/ 5040 w 5662"/>
                <a:gd name="T1" fmla="*/ 1385 h 7766"/>
                <a:gd name="T2" fmla="*/ 4271 w 5662"/>
                <a:gd name="T3" fmla="*/ 1411 h 7766"/>
                <a:gd name="T4" fmla="*/ 3973 w 5662"/>
                <a:gd name="T5" fmla="*/ 1453 h 7766"/>
                <a:gd name="T6" fmla="*/ 3869 w 5662"/>
                <a:gd name="T7" fmla="*/ 1305 h 7766"/>
                <a:gd name="T8" fmla="*/ 3575 w 5662"/>
                <a:gd name="T9" fmla="*/ 1022 h 7766"/>
                <a:gd name="T10" fmla="*/ 3325 w 5662"/>
                <a:gd name="T11" fmla="*/ 385 h 7766"/>
                <a:gd name="T12" fmla="*/ 2922 w 5662"/>
                <a:gd name="T13" fmla="*/ 395 h 7766"/>
                <a:gd name="T14" fmla="*/ 2718 w 5662"/>
                <a:gd name="T15" fmla="*/ 185 h 7766"/>
                <a:gd name="T16" fmla="*/ 2359 w 5662"/>
                <a:gd name="T17" fmla="*/ 173 h 7766"/>
                <a:gd name="T18" fmla="*/ 1852 w 5662"/>
                <a:gd name="T19" fmla="*/ 135 h 7766"/>
                <a:gd name="T20" fmla="*/ 1456 w 5662"/>
                <a:gd name="T21" fmla="*/ 461 h 7766"/>
                <a:gd name="T22" fmla="*/ 1708 w 5662"/>
                <a:gd name="T23" fmla="*/ 1314 h 7766"/>
                <a:gd name="T24" fmla="*/ 1449 w 5662"/>
                <a:gd name="T25" fmla="*/ 1449 h 7766"/>
                <a:gd name="T26" fmla="*/ 1046 w 5662"/>
                <a:gd name="T27" fmla="*/ 1471 h 7766"/>
                <a:gd name="T28" fmla="*/ 1118 w 5662"/>
                <a:gd name="T29" fmla="*/ 2008 h 7766"/>
                <a:gd name="T30" fmla="*/ 998 w 5662"/>
                <a:gd name="T31" fmla="*/ 2342 h 7766"/>
                <a:gd name="T32" fmla="*/ 1126 w 5662"/>
                <a:gd name="T33" fmla="*/ 2702 h 7766"/>
                <a:gd name="T34" fmla="*/ 1488 w 5662"/>
                <a:gd name="T35" fmla="*/ 3243 h 7766"/>
                <a:gd name="T36" fmla="*/ 1369 w 5662"/>
                <a:gd name="T37" fmla="*/ 3194 h 7766"/>
                <a:gd name="T38" fmla="*/ 948 w 5662"/>
                <a:gd name="T39" fmla="*/ 2975 h 7766"/>
                <a:gd name="T40" fmla="*/ 1012 w 5662"/>
                <a:gd name="T41" fmla="*/ 4349 h 7766"/>
                <a:gd name="T42" fmla="*/ 742 w 5662"/>
                <a:gd name="T43" fmla="*/ 4606 h 7766"/>
                <a:gd name="T44" fmla="*/ 315 w 5662"/>
                <a:gd name="T45" fmla="*/ 6395 h 7766"/>
                <a:gd name="T46" fmla="*/ 0 w 5662"/>
                <a:gd name="T47" fmla="*/ 6713 h 7766"/>
                <a:gd name="T48" fmla="*/ 247 w 5662"/>
                <a:gd name="T49" fmla="*/ 6822 h 7766"/>
                <a:gd name="T50" fmla="*/ 425 w 5662"/>
                <a:gd name="T51" fmla="*/ 7113 h 7766"/>
                <a:gd name="T52" fmla="*/ 498 w 5662"/>
                <a:gd name="T53" fmla="*/ 7289 h 7766"/>
                <a:gd name="T54" fmla="*/ 604 w 5662"/>
                <a:gd name="T55" fmla="*/ 7256 h 7766"/>
                <a:gd name="T56" fmla="*/ 1235 w 5662"/>
                <a:gd name="T57" fmla="*/ 7445 h 7766"/>
                <a:gd name="T58" fmla="*/ 1604 w 5662"/>
                <a:gd name="T59" fmla="*/ 7719 h 7766"/>
                <a:gd name="T60" fmla="*/ 1847 w 5662"/>
                <a:gd name="T61" fmla="*/ 7674 h 7766"/>
                <a:gd name="T62" fmla="*/ 1930 w 5662"/>
                <a:gd name="T63" fmla="*/ 7342 h 7766"/>
                <a:gd name="T64" fmla="*/ 2248 w 5662"/>
                <a:gd name="T65" fmla="*/ 6966 h 7766"/>
                <a:gd name="T66" fmla="*/ 2287 w 5662"/>
                <a:gd name="T67" fmla="*/ 6626 h 7766"/>
                <a:gd name="T68" fmla="*/ 2175 w 5662"/>
                <a:gd name="T69" fmla="*/ 6378 h 7766"/>
                <a:gd name="T70" fmla="*/ 1938 w 5662"/>
                <a:gd name="T71" fmla="*/ 6289 h 7766"/>
                <a:gd name="T72" fmla="*/ 2315 w 5662"/>
                <a:gd name="T73" fmla="*/ 5706 h 7766"/>
                <a:gd name="T74" fmla="*/ 2417 w 5662"/>
                <a:gd name="T75" fmla="*/ 5671 h 7766"/>
                <a:gd name="T76" fmla="*/ 2565 w 5662"/>
                <a:gd name="T77" fmla="*/ 5616 h 7766"/>
                <a:gd name="T78" fmla="*/ 3200 w 5662"/>
                <a:gd name="T79" fmla="*/ 5582 h 7766"/>
                <a:gd name="T80" fmla="*/ 3462 w 5662"/>
                <a:gd name="T81" fmla="*/ 5415 h 7766"/>
                <a:gd name="T82" fmla="*/ 3482 w 5662"/>
                <a:gd name="T83" fmla="*/ 5136 h 7766"/>
                <a:gd name="T84" fmla="*/ 3623 w 5662"/>
                <a:gd name="T85" fmla="*/ 4731 h 7766"/>
                <a:gd name="T86" fmla="*/ 4031 w 5662"/>
                <a:gd name="T87" fmla="*/ 4354 h 7766"/>
                <a:gd name="T88" fmla="*/ 4184 w 5662"/>
                <a:gd name="T89" fmla="*/ 4004 h 7766"/>
                <a:gd name="T90" fmla="*/ 4633 w 5662"/>
                <a:gd name="T91" fmla="*/ 4012 h 7766"/>
                <a:gd name="T92" fmla="*/ 5076 w 5662"/>
                <a:gd name="T93" fmla="*/ 3884 h 7766"/>
                <a:gd name="T94" fmla="*/ 5129 w 5662"/>
                <a:gd name="T95" fmla="*/ 3655 h 7766"/>
                <a:gd name="T96" fmla="*/ 5363 w 5662"/>
                <a:gd name="T97" fmla="*/ 3261 h 7766"/>
                <a:gd name="T98" fmla="*/ 5506 w 5662"/>
                <a:gd name="T99" fmla="*/ 2816 h 7766"/>
                <a:gd name="T100" fmla="*/ 5393 w 5662"/>
                <a:gd name="T101" fmla="*/ 2425 h 7766"/>
                <a:gd name="T102" fmla="*/ 5611 w 5662"/>
                <a:gd name="T103" fmla="*/ 1862 h 7766"/>
                <a:gd name="T104" fmla="*/ 5260 w 5662"/>
                <a:gd name="T105" fmla="*/ 1367 h 7766"/>
                <a:gd name="T106" fmla="*/ 2105 w 5662"/>
                <a:gd name="T107" fmla="*/ 6913 h 7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62" h="7766">
                  <a:moveTo>
                    <a:pt x="5260" y="1367"/>
                  </a:moveTo>
                  <a:lnTo>
                    <a:pt x="5119" y="1362"/>
                  </a:lnTo>
                  <a:lnTo>
                    <a:pt x="5040" y="1385"/>
                  </a:lnTo>
                  <a:lnTo>
                    <a:pt x="4657" y="1308"/>
                  </a:lnTo>
                  <a:lnTo>
                    <a:pt x="4602" y="1380"/>
                  </a:lnTo>
                  <a:lnTo>
                    <a:pt x="4271" y="1411"/>
                  </a:lnTo>
                  <a:lnTo>
                    <a:pt x="4188" y="1493"/>
                  </a:lnTo>
                  <a:lnTo>
                    <a:pt x="4141" y="1424"/>
                  </a:lnTo>
                  <a:lnTo>
                    <a:pt x="3973" y="1453"/>
                  </a:lnTo>
                  <a:lnTo>
                    <a:pt x="3897" y="1422"/>
                  </a:lnTo>
                  <a:lnTo>
                    <a:pt x="3941" y="1341"/>
                  </a:lnTo>
                  <a:lnTo>
                    <a:pt x="3869" y="1305"/>
                  </a:lnTo>
                  <a:lnTo>
                    <a:pt x="3794" y="1147"/>
                  </a:lnTo>
                  <a:lnTo>
                    <a:pt x="3709" y="1147"/>
                  </a:lnTo>
                  <a:lnTo>
                    <a:pt x="3575" y="1022"/>
                  </a:lnTo>
                  <a:lnTo>
                    <a:pt x="3598" y="853"/>
                  </a:lnTo>
                  <a:lnTo>
                    <a:pt x="3332" y="475"/>
                  </a:lnTo>
                  <a:lnTo>
                    <a:pt x="3325" y="385"/>
                  </a:lnTo>
                  <a:lnTo>
                    <a:pt x="3169" y="299"/>
                  </a:lnTo>
                  <a:lnTo>
                    <a:pt x="3212" y="383"/>
                  </a:lnTo>
                  <a:lnTo>
                    <a:pt x="2922" y="395"/>
                  </a:lnTo>
                  <a:lnTo>
                    <a:pt x="2841" y="354"/>
                  </a:lnTo>
                  <a:lnTo>
                    <a:pt x="2803" y="179"/>
                  </a:lnTo>
                  <a:lnTo>
                    <a:pt x="2718" y="185"/>
                  </a:lnTo>
                  <a:lnTo>
                    <a:pt x="2709" y="94"/>
                  </a:lnTo>
                  <a:lnTo>
                    <a:pt x="2553" y="0"/>
                  </a:lnTo>
                  <a:lnTo>
                    <a:pt x="2359" y="173"/>
                  </a:lnTo>
                  <a:lnTo>
                    <a:pt x="2294" y="107"/>
                  </a:lnTo>
                  <a:lnTo>
                    <a:pt x="2015" y="112"/>
                  </a:lnTo>
                  <a:lnTo>
                    <a:pt x="1852" y="135"/>
                  </a:lnTo>
                  <a:lnTo>
                    <a:pt x="1746" y="273"/>
                  </a:lnTo>
                  <a:lnTo>
                    <a:pt x="1391" y="296"/>
                  </a:lnTo>
                  <a:lnTo>
                    <a:pt x="1456" y="461"/>
                  </a:lnTo>
                  <a:lnTo>
                    <a:pt x="1578" y="580"/>
                  </a:lnTo>
                  <a:lnTo>
                    <a:pt x="1716" y="1099"/>
                  </a:lnTo>
                  <a:lnTo>
                    <a:pt x="1708" y="1314"/>
                  </a:lnTo>
                  <a:lnTo>
                    <a:pt x="1780" y="1371"/>
                  </a:lnTo>
                  <a:lnTo>
                    <a:pt x="1518" y="1500"/>
                  </a:lnTo>
                  <a:lnTo>
                    <a:pt x="1449" y="1449"/>
                  </a:lnTo>
                  <a:lnTo>
                    <a:pt x="1261" y="1457"/>
                  </a:lnTo>
                  <a:lnTo>
                    <a:pt x="1301" y="1372"/>
                  </a:lnTo>
                  <a:lnTo>
                    <a:pt x="1046" y="1471"/>
                  </a:lnTo>
                  <a:lnTo>
                    <a:pt x="915" y="1749"/>
                  </a:lnTo>
                  <a:lnTo>
                    <a:pt x="998" y="1777"/>
                  </a:lnTo>
                  <a:lnTo>
                    <a:pt x="1118" y="2008"/>
                  </a:lnTo>
                  <a:lnTo>
                    <a:pt x="1038" y="2021"/>
                  </a:lnTo>
                  <a:lnTo>
                    <a:pt x="1085" y="2176"/>
                  </a:lnTo>
                  <a:lnTo>
                    <a:pt x="998" y="2342"/>
                  </a:lnTo>
                  <a:lnTo>
                    <a:pt x="862" y="2436"/>
                  </a:lnTo>
                  <a:lnTo>
                    <a:pt x="898" y="2560"/>
                  </a:lnTo>
                  <a:lnTo>
                    <a:pt x="1126" y="2702"/>
                  </a:lnTo>
                  <a:lnTo>
                    <a:pt x="1426" y="3026"/>
                  </a:lnTo>
                  <a:lnTo>
                    <a:pt x="1488" y="3241"/>
                  </a:lnTo>
                  <a:lnTo>
                    <a:pt x="1488" y="3243"/>
                  </a:lnTo>
                  <a:lnTo>
                    <a:pt x="1503" y="3322"/>
                  </a:lnTo>
                  <a:lnTo>
                    <a:pt x="1441" y="3419"/>
                  </a:lnTo>
                  <a:lnTo>
                    <a:pt x="1369" y="3194"/>
                  </a:lnTo>
                  <a:lnTo>
                    <a:pt x="1060" y="2888"/>
                  </a:lnTo>
                  <a:lnTo>
                    <a:pt x="1033" y="2808"/>
                  </a:lnTo>
                  <a:lnTo>
                    <a:pt x="948" y="2975"/>
                  </a:lnTo>
                  <a:lnTo>
                    <a:pt x="769" y="4427"/>
                  </a:lnTo>
                  <a:lnTo>
                    <a:pt x="884" y="4201"/>
                  </a:lnTo>
                  <a:lnTo>
                    <a:pt x="1012" y="4349"/>
                  </a:lnTo>
                  <a:lnTo>
                    <a:pt x="1019" y="4432"/>
                  </a:lnTo>
                  <a:lnTo>
                    <a:pt x="835" y="4406"/>
                  </a:lnTo>
                  <a:lnTo>
                    <a:pt x="742" y="4606"/>
                  </a:lnTo>
                  <a:lnTo>
                    <a:pt x="743" y="4742"/>
                  </a:lnTo>
                  <a:lnTo>
                    <a:pt x="426" y="6190"/>
                  </a:lnTo>
                  <a:lnTo>
                    <a:pt x="315" y="6395"/>
                  </a:lnTo>
                  <a:lnTo>
                    <a:pt x="314" y="6396"/>
                  </a:lnTo>
                  <a:lnTo>
                    <a:pt x="181" y="6579"/>
                  </a:lnTo>
                  <a:lnTo>
                    <a:pt x="0" y="6713"/>
                  </a:lnTo>
                  <a:lnTo>
                    <a:pt x="167" y="6791"/>
                  </a:lnTo>
                  <a:lnTo>
                    <a:pt x="181" y="6882"/>
                  </a:lnTo>
                  <a:lnTo>
                    <a:pt x="247" y="6822"/>
                  </a:lnTo>
                  <a:lnTo>
                    <a:pt x="438" y="6859"/>
                  </a:lnTo>
                  <a:lnTo>
                    <a:pt x="480" y="6941"/>
                  </a:lnTo>
                  <a:lnTo>
                    <a:pt x="425" y="7113"/>
                  </a:lnTo>
                  <a:lnTo>
                    <a:pt x="349" y="7180"/>
                  </a:lnTo>
                  <a:lnTo>
                    <a:pt x="385" y="7262"/>
                  </a:lnTo>
                  <a:lnTo>
                    <a:pt x="498" y="7289"/>
                  </a:lnTo>
                  <a:lnTo>
                    <a:pt x="513" y="7185"/>
                  </a:lnTo>
                  <a:lnTo>
                    <a:pt x="598" y="7158"/>
                  </a:lnTo>
                  <a:lnTo>
                    <a:pt x="604" y="7256"/>
                  </a:lnTo>
                  <a:lnTo>
                    <a:pt x="774" y="7347"/>
                  </a:lnTo>
                  <a:lnTo>
                    <a:pt x="1054" y="7455"/>
                  </a:lnTo>
                  <a:lnTo>
                    <a:pt x="1235" y="7445"/>
                  </a:lnTo>
                  <a:lnTo>
                    <a:pt x="1310" y="7582"/>
                  </a:lnTo>
                  <a:lnTo>
                    <a:pt x="1537" y="7766"/>
                  </a:lnTo>
                  <a:lnTo>
                    <a:pt x="1604" y="7719"/>
                  </a:lnTo>
                  <a:lnTo>
                    <a:pt x="1671" y="7761"/>
                  </a:lnTo>
                  <a:lnTo>
                    <a:pt x="1843" y="7672"/>
                  </a:lnTo>
                  <a:lnTo>
                    <a:pt x="1847" y="7674"/>
                  </a:lnTo>
                  <a:lnTo>
                    <a:pt x="1847" y="7672"/>
                  </a:lnTo>
                  <a:lnTo>
                    <a:pt x="1883" y="7423"/>
                  </a:lnTo>
                  <a:lnTo>
                    <a:pt x="1930" y="7342"/>
                  </a:lnTo>
                  <a:lnTo>
                    <a:pt x="2026" y="7319"/>
                  </a:lnTo>
                  <a:lnTo>
                    <a:pt x="2015" y="7234"/>
                  </a:lnTo>
                  <a:lnTo>
                    <a:pt x="2248" y="6966"/>
                  </a:lnTo>
                  <a:lnTo>
                    <a:pt x="2225" y="6877"/>
                  </a:lnTo>
                  <a:lnTo>
                    <a:pt x="2302" y="6836"/>
                  </a:lnTo>
                  <a:lnTo>
                    <a:pt x="2287" y="6626"/>
                  </a:lnTo>
                  <a:lnTo>
                    <a:pt x="2204" y="6626"/>
                  </a:lnTo>
                  <a:lnTo>
                    <a:pt x="2247" y="6546"/>
                  </a:lnTo>
                  <a:lnTo>
                    <a:pt x="2175" y="6378"/>
                  </a:lnTo>
                  <a:lnTo>
                    <a:pt x="2175" y="6377"/>
                  </a:lnTo>
                  <a:lnTo>
                    <a:pt x="1983" y="6368"/>
                  </a:lnTo>
                  <a:lnTo>
                    <a:pt x="1938" y="6289"/>
                  </a:lnTo>
                  <a:lnTo>
                    <a:pt x="2061" y="5969"/>
                  </a:lnTo>
                  <a:lnTo>
                    <a:pt x="2047" y="5784"/>
                  </a:lnTo>
                  <a:lnTo>
                    <a:pt x="2315" y="5706"/>
                  </a:lnTo>
                  <a:lnTo>
                    <a:pt x="2336" y="5792"/>
                  </a:lnTo>
                  <a:lnTo>
                    <a:pt x="2409" y="5755"/>
                  </a:lnTo>
                  <a:lnTo>
                    <a:pt x="2417" y="5671"/>
                  </a:lnTo>
                  <a:lnTo>
                    <a:pt x="2417" y="5670"/>
                  </a:lnTo>
                  <a:lnTo>
                    <a:pt x="2525" y="5688"/>
                  </a:lnTo>
                  <a:lnTo>
                    <a:pt x="2565" y="5616"/>
                  </a:lnTo>
                  <a:lnTo>
                    <a:pt x="2806" y="5636"/>
                  </a:lnTo>
                  <a:lnTo>
                    <a:pt x="2951" y="5554"/>
                  </a:lnTo>
                  <a:lnTo>
                    <a:pt x="3200" y="5582"/>
                  </a:lnTo>
                  <a:lnTo>
                    <a:pt x="3277" y="5544"/>
                  </a:lnTo>
                  <a:lnTo>
                    <a:pt x="3381" y="5407"/>
                  </a:lnTo>
                  <a:lnTo>
                    <a:pt x="3462" y="5415"/>
                  </a:lnTo>
                  <a:lnTo>
                    <a:pt x="3424" y="5335"/>
                  </a:lnTo>
                  <a:lnTo>
                    <a:pt x="3552" y="5176"/>
                  </a:lnTo>
                  <a:lnTo>
                    <a:pt x="3482" y="5136"/>
                  </a:lnTo>
                  <a:lnTo>
                    <a:pt x="3482" y="5051"/>
                  </a:lnTo>
                  <a:lnTo>
                    <a:pt x="3699" y="4995"/>
                  </a:lnTo>
                  <a:lnTo>
                    <a:pt x="3623" y="4731"/>
                  </a:lnTo>
                  <a:lnTo>
                    <a:pt x="3721" y="4639"/>
                  </a:lnTo>
                  <a:lnTo>
                    <a:pt x="3856" y="4454"/>
                  </a:lnTo>
                  <a:lnTo>
                    <a:pt x="4031" y="4354"/>
                  </a:lnTo>
                  <a:lnTo>
                    <a:pt x="4013" y="4251"/>
                  </a:lnTo>
                  <a:lnTo>
                    <a:pt x="4143" y="4159"/>
                  </a:lnTo>
                  <a:lnTo>
                    <a:pt x="4184" y="4004"/>
                  </a:lnTo>
                  <a:lnTo>
                    <a:pt x="4204" y="3858"/>
                  </a:lnTo>
                  <a:lnTo>
                    <a:pt x="4438" y="3838"/>
                  </a:lnTo>
                  <a:lnTo>
                    <a:pt x="4633" y="4012"/>
                  </a:lnTo>
                  <a:lnTo>
                    <a:pt x="4785" y="3936"/>
                  </a:lnTo>
                  <a:lnTo>
                    <a:pt x="4981" y="3940"/>
                  </a:lnTo>
                  <a:lnTo>
                    <a:pt x="5076" y="3884"/>
                  </a:lnTo>
                  <a:lnTo>
                    <a:pt x="5032" y="3788"/>
                  </a:lnTo>
                  <a:lnTo>
                    <a:pt x="5122" y="3755"/>
                  </a:lnTo>
                  <a:lnTo>
                    <a:pt x="5129" y="3655"/>
                  </a:lnTo>
                  <a:lnTo>
                    <a:pt x="5197" y="3599"/>
                  </a:lnTo>
                  <a:lnTo>
                    <a:pt x="5144" y="3535"/>
                  </a:lnTo>
                  <a:lnTo>
                    <a:pt x="5363" y="3261"/>
                  </a:lnTo>
                  <a:lnTo>
                    <a:pt x="5383" y="3160"/>
                  </a:lnTo>
                  <a:lnTo>
                    <a:pt x="5562" y="3218"/>
                  </a:lnTo>
                  <a:lnTo>
                    <a:pt x="5506" y="2816"/>
                  </a:lnTo>
                  <a:lnTo>
                    <a:pt x="5557" y="2744"/>
                  </a:lnTo>
                  <a:lnTo>
                    <a:pt x="5522" y="2584"/>
                  </a:lnTo>
                  <a:lnTo>
                    <a:pt x="5393" y="2425"/>
                  </a:lnTo>
                  <a:lnTo>
                    <a:pt x="5662" y="2176"/>
                  </a:lnTo>
                  <a:lnTo>
                    <a:pt x="5597" y="1980"/>
                  </a:lnTo>
                  <a:lnTo>
                    <a:pt x="5611" y="1862"/>
                  </a:lnTo>
                  <a:lnTo>
                    <a:pt x="5506" y="1621"/>
                  </a:lnTo>
                  <a:lnTo>
                    <a:pt x="5292" y="1479"/>
                  </a:lnTo>
                  <a:lnTo>
                    <a:pt x="5260" y="1367"/>
                  </a:lnTo>
                  <a:close/>
                  <a:moveTo>
                    <a:pt x="2167" y="6881"/>
                  </a:moveTo>
                  <a:lnTo>
                    <a:pt x="2169" y="6959"/>
                  </a:lnTo>
                  <a:lnTo>
                    <a:pt x="2105" y="6913"/>
                  </a:lnTo>
                  <a:lnTo>
                    <a:pt x="2167" y="6881"/>
                  </a:lnTo>
                  <a:close/>
                </a:path>
              </a:pathLst>
            </a:custGeom>
            <a:solidFill>
              <a:srgbClr val="F9F9F7"/>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3" name="Freeform 12">
              <a:extLst>
                <a:ext uri="{FF2B5EF4-FFF2-40B4-BE49-F238E27FC236}">
                  <a16:creationId xmlns:a16="http://schemas.microsoft.com/office/drawing/2014/main" id="{D80827F8-8735-4901-827D-6D9AE98353FC}"/>
                </a:ext>
              </a:extLst>
            </p:cNvPr>
            <p:cNvSpPr>
              <a:spLocks/>
            </p:cNvSpPr>
            <p:nvPr/>
          </p:nvSpPr>
          <p:spPr bwMode="auto">
            <a:xfrm>
              <a:off x="2001835" y="2154720"/>
              <a:ext cx="1727662" cy="1326029"/>
            </a:xfrm>
            <a:custGeom>
              <a:avLst/>
              <a:gdLst>
                <a:gd name="T0" fmla="*/ 929 w 4337"/>
                <a:gd name="T1" fmla="*/ 1191 h 3327"/>
                <a:gd name="T2" fmla="*/ 814 w 4337"/>
                <a:gd name="T3" fmla="*/ 659 h 3327"/>
                <a:gd name="T4" fmla="*/ 597 w 4337"/>
                <a:gd name="T5" fmla="*/ 560 h 3327"/>
                <a:gd name="T6" fmla="*/ 335 w 4337"/>
                <a:gd name="T7" fmla="*/ 624 h 3327"/>
                <a:gd name="T8" fmla="*/ 0 w 4337"/>
                <a:gd name="T9" fmla="*/ 570 h 3327"/>
                <a:gd name="T10" fmla="*/ 111 w 4337"/>
                <a:gd name="T11" fmla="*/ 766 h 3327"/>
                <a:gd name="T12" fmla="*/ 129 w 4337"/>
                <a:gd name="T13" fmla="*/ 1119 h 3327"/>
                <a:gd name="T14" fmla="*/ 336 w 4337"/>
                <a:gd name="T15" fmla="*/ 1676 h 3327"/>
                <a:gd name="T16" fmla="*/ 377 w 4337"/>
                <a:gd name="T17" fmla="*/ 1930 h 3327"/>
                <a:gd name="T18" fmla="*/ 433 w 4337"/>
                <a:gd name="T19" fmla="*/ 2366 h 3327"/>
                <a:gd name="T20" fmla="*/ 581 w 4337"/>
                <a:gd name="T21" fmla="*/ 2357 h 3327"/>
                <a:gd name="T22" fmla="*/ 348 w 4337"/>
                <a:gd name="T23" fmla="*/ 2465 h 3327"/>
                <a:gd name="T24" fmla="*/ 562 w 4337"/>
                <a:gd name="T25" fmla="*/ 2768 h 3327"/>
                <a:gd name="T26" fmla="*/ 925 w 4337"/>
                <a:gd name="T27" fmla="*/ 2697 h 3327"/>
                <a:gd name="T28" fmla="*/ 1272 w 4337"/>
                <a:gd name="T29" fmla="*/ 2829 h 3327"/>
                <a:gd name="T30" fmla="*/ 1413 w 4337"/>
                <a:gd name="T31" fmla="*/ 2831 h 3327"/>
                <a:gd name="T32" fmla="*/ 1872 w 4337"/>
                <a:gd name="T33" fmla="*/ 2737 h 3327"/>
                <a:gd name="T34" fmla="*/ 1971 w 4337"/>
                <a:gd name="T35" fmla="*/ 2665 h 3327"/>
                <a:gd name="T36" fmla="*/ 2121 w 4337"/>
                <a:gd name="T37" fmla="*/ 2884 h 3327"/>
                <a:gd name="T38" fmla="*/ 2208 w 4337"/>
                <a:gd name="T39" fmla="*/ 2972 h 3327"/>
                <a:gd name="T40" fmla="*/ 2606 w 4337"/>
                <a:gd name="T41" fmla="*/ 2847 h 3327"/>
                <a:gd name="T42" fmla="*/ 2861 w 4337"/>
                <a:gd name="T43" fmla="*/ 3233 h 3327"/>
                <a:gd name="T44" fmla="*/ 3035 w 4337"/>
                <a:gd name="T45" fmla="*/ 3305 h 3327"/>
                <a:gd name="T46" fmla="*/ 3128 w 4337"/>
                <a:gd name="T47" fmla="*/ 3327 h 3327"/>
                <a:gd name="T48" fmla="*/ 3096 w 4337"/>
                <a:gd name="T49" fmla="*/ 3110 h 3327"/>
                <a:gd name="T50" fmla="*/ 3300 w 4337"/>
                <a:gd name="T51" fmla="*/ 2829 h 3327"/>
                <a:gd name="T52" fmla="*/ 3167 w 4337"/>
                <a:gd name="T53" fmla="*/ 2572 h 3327"/>
                <a:gd name="T54" fmla="*/ 3233 w 4337"/>
                <a:gd name="T55" fmla="*/ 2404 h 3327"/>
                <a:gd name="T56" fmla="*/ 3558 w 4337"/>
                <a:gd name="T57" fmla="*/ 2280 h 3327"/>
                <a:gd name="T58" fmla="*/ 3815 w 4337"/>
                <a:gd name="T59" fmla="*/ 2288 h 3327"/>
                <a:gd name="T60" fmla="*/ 3981 w 4337"/>
                <a:gd name="T61" fmla="*/ 2007 h 3327"/>
                <a:gd name="T62" fmla="*/ 3997 w 4337"/>
                <a:gd name="T63" fmla="*/ 1765 h 3327"/>
                <a:gd name="T64" fmla="*/ 4221 w 4337"/>
                <a:gd name="T65" fmla="*/ 1491 h 3327"/>
                <a:gd name="T66" fmla="*/ 4235 w 4337"/>
                <a:gd name="T67" fmla="*/ 1175 h 3327"/>
                <a:gd name="T68" fmla="*/ 4235 w 4337"/>
                <a:gd name="T69" fmla="*/ 689 h 3327"/>
                <a:gd name="T70" fmla="*/ 4225 w 4337"/>
                <a:gd name="T71" fmla="*/ 310 h 3327"/>
                <a:gd name="T72" fmla="*/ 3860 w 4337"/>
                <a:gd name="T73" fmla="*/ 0 h 3327"/>
                <a:gd name="T74" fmla="*/ 3542 w 4337"/>
                <a:gd name="T75" fmla="*/ 228 h 3327"/>
                <a:gd name="T76" fmla="*/ 2489 w 4337"/>
                <a:gd name="T77" fmla="*/ 608 h 3327"/>
                <a:gd name="T78" fmla="*/ 2371 w 4337"/>
                <a:gd name="T79" fmla="*/ 1038 h 3327"/>
                <a:gd name="T80" fmla="*/ 2632 w 4337"/>
                <a:gd name="T81" fmla="*/ 1097 h 3327"/>
                <a:gd name="T82" fmla="*/ 2385 w 4337"/>
                <a:gd name="T83" fmla="*/ 1162 h 3327"/>
                <a:gd name="T84" fmla="*/ 1965 w 4337"/>
                <a:gd name="T85" fmla="*/ 1363 h 3327"/>
                <a:gd name="T86" fmla="*/ 1359 w 4337"/>
                <a:gd name="T87" fmla="*/ 1220 h 3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37" h="3327">
                  <a:moveTo>
                    <a:pt x="1084" y="1123"/>
                  </a:moveTo>
                  <a:lnTo>
                    <a:pt x="929" y="1191"/>
                  </a:lnTo>
                  <a:lnTo>
                    <a:pt x="743" y="886"/>
                  </a:lnTo>
                  <a:lnTo>
                    <a:pt x="814" y="659"/>
                  </a:lnTo>
                  <a:lnTo>
                    <a:pt x="785" y="579"/>
                  </a:lnTo>
                  <a:lnTo>
                    <a:pt x="597" y="560"/>
                  </a:lnTo>
                  <a:lnTo>
                    <a:pt x="524" y="612"/>
                  </a:lnTo>
                  <a:lnTo>
                    <a:pt x="335" y="624"/>
                  </a:lnTo>
                  <a:lnTo>
                    <a:pt x="6" y="490"/>
                  </a:lnTo>
                  <a:lnTo>
                    <a:pt x="0" y="570"/>
                  </a:lnTo>
                  <a:lnTo>
                    <a:pt x="95" y="624"/>
                  </a:lnTo>
                  <a:lnTo>
                    <a:pt x="111" y="766"/>
                  </a:lnTo>
                  <a:lnTo>
                    <a:pt x="55" y="824"/>
                  </a:lnTo>
                  <a:lnTo>
                    <a:pt x="129" y="1119"/>
                  </a:lnTo>
                  <a:lnTo>
                    <a:pt x="375" y="1383"/>
                  </a:lnTo>
                  <a:lnTo>
                    <a:pt x="336" y="1676"/>
                  </a:lnTo>
                  <a:lnTo>
                    <a:pt x="392" y="1756"/>
                  </a:lnTo>
                  <a:lnTo>
                    <a:pt x="377" y="1930"/>
                  </a:lnTo>
                  <a:lnTo>
                    <a:pt x="313" y="2094"/>
                  </a:lnTo>
                  <a:lnTo>
                    <a:pt x="433" y="2366"/>
                  </a:lnTo>
                  <a:lnTo>
                    <a:pt x="509" y="2404"/>
                  </a:lnTo>
                  <a:lnTo>
                    <a:pt x="581" y="2357"/>
                  </a:lnTo>
                  <a:lnTo>
                    <a:pt x="553" y="2444"/>
                  </a:lnTo>
                  <a:lnTo>
                    <a:pt x="348" y="2465"/>
                  </a:lnTo>
                  <a:lnTo>
                    <a:pt x="484" y="2741"/>
                  </a:lnTo>
                  <a:lnTo>
                    <a:pt x="562" y="2768"/>
                  </a:lnTo>
                  <a:lnTo>
                    <a:pt x="768" y="2632"/>
                  </a:lnTo>
                  <a:lnTo>
                    <a:pt x="925" y="2697"/>
                  </a:lnTo>
                  <a:lnTo>
                    <a:pt x="1175" y="2721"/>
                  </a:lnTo>
                  <a:lnTo>
                    <a:pt x="1272" y="2829"/>
                  </a:lnTo>
                  <a:lnTo>
                    <a:pt x="1341" y="2782"/>
                  </a:lnTo>
                  <a:lnTo>
                    <a:pt x="1413" y="2831"/>
                  </a:lnTo>
                  <a:lnTo>
                    <a:pt x="1609" y="2737"/>
                  </a:lnTo>
                  <a:lnTo>
                    <a:pt x="1872" y="2737"/>
                  </a:lnTo>
                  <a:lnTo>
                    <a:pt x="1891" y="2657"/>
                  </a:lnTo>
                  <a:lnTo>
                    <a:pt x="1971" y="2665"/>
                  </a:lnTo>
                  <a:lnTo>
                    <a:pt x="2028" y="2839"/>
                  </a:lnTo>
                  <a:lnTo>
                    <a:pt x="2121" y="2884"/>
                  </a:lnTo>
                  <a:lnTo>
                    <a:pt x="2121" y="2969"/>
                  </a:lnTo>
                  <a:lnTo>
                    <a:pt x="2208" y="2972"/>
                  </a:lnTo>
                  <a:lnTo>
                    <a:pt x="2526" y="2803"/>
                  </a:lnTo>
                  <a:lnTo>
                    <a:pt x="2606" y="2847"/>
                  </a:lnTo>
                  <a:lnTo>
                    <a:pt x="2651" y="3090"/>
                  </a:lnTo>
                  <a:lnTo>
                    <a:pt x="2861" y="3233"/>
                  </a:lnTo>
                  <a:lnTo>
                    <a:pt x="2944" y="3205"/>
                  </a:lnTo>
                  <a:lnTo>
                    <a:pt x="3035" y="3305"/>
                  </a:lnTo>
                  <a:lnTo>
                    <a:pt x="3127" y="3327"/>
                  </a:lnTo>
                  <a:lnTo>
                    <a:pt x="3128" y="3327"/>
                  </a:lnTo>
                  <a:lnTo>
                    <a:pt x="3127" y="3326"/>
                  </a:lnTo>
                  <a:lnTo>
                    <a:pt x="3096" y="3110"/>
                  </a:lnTo>
                  <a:lnTo>
                    <a:pt x="3314" y="2961"/>
                  </a:lnTo>
                  <a:lnTo>
                    <a:pt x="3300" y="2829"/>
                  </a:lnTo>
                  <a:lnTo>
                    <a:pt x="3303" y="2697"/>
                  </a:lnTo>
                  <a:lnTo>
                    <a:pt x="3167" y="2572"/>
                  </a:lnTo>
                  <a:lnTo>
                    <a:pt x="3163" y="2478"/>
                  </a:lnTo>
                  <a:lnTo>
                    <a:pt x="3233" y="2404"/>
                  </a:lnTo>
                  <a:lnTo>
                    <a:pt x="3405" y="2373"/>
                  </a:lnTo>
                  <a:lnTo>
                    <a:pt x="3558" y="2280"/>
                  </a:lnTo>
                  <a:lnTo>
                    <a:pt x="3641" y="2326"/>
                  </a:lnTo>
                  <a:lnTo>
                    <a:pt x="3815" y="2288"/>
                  </a:lnTo>
                  <a:lnTo>
                    <a:pt x="3807" y="2208"/>
                  </a:lnTo>
                  <a:lnTo>
                    <a:pt x="3981" y="2007"/>
                  </a:lnTo>
                  <a:lnTo>
                    <a:pt x="3930" y="1838"/>
                  </a:lnTo>
                  <a:lnTo>
                    <a:pt x="3997" y="1765"/>
                  </a:lnTo>
                  <a:lnTo>
                    <a:pt x="4107" y="1766"/>
                  </a:lnTo>
                  <a:lnTo>
                    <a:pt x="4221" y="1491"/>
                  </a:lnTo>
                  <a:lnTo>
                    <a:pt x="4337" y="1418"/>
                  </a:lnTo>
                  <a:lnTo>
                    <a:pt x="4235" y="1175"/>
                  </a:lnTo>
                  <a:lnTo>
                    <a:pt x="4275" y="943"/>
                  </a:lnTo>
                  <a:lnTo>
                    <a:pt x="4235" y="689"/>
                  </a:lnTo>
                  <a:lnTo>
                    <a:pt x="4323" y="554"/>
                  </a:lnTo>
                  <a:lnTo>
                    <a:pt x="4225" y="310"/>
                  </a:lnTo>
                  <a:lnTo>
                    <a:pt x="3861" y="1"/>
                  </a:lnTo>
                  <a:lnTo>
                    <a:pt x="3860" y="0"/>
                  </a:lnTo>
                  <a:lnTo>
                    <a:pt x="3855" y="9"/>
                  </a:lnTo>
                  <a:lnTo>
                    <a:pt x="3542" y="228"/>
                  </a:lnTo>
                  <a:lnTo>
                    <a:pt x="2901" y="386"/>
                  </a:lnTo>
                  <a:lnTo>
                    <a:pt x="2489" y="608"/>
                  </a:lnTo>
                  <a:lnTo>
                    <a:pt x="2322" y="974"/>
                  </a:lnTo>
                  <a:lnTo>
                    <a:pt x="2371" y="1038"/>
                  </a:lnTo>
                  <a:lnTo>
                    <a:pt x="2627" y="1096"/>
                  </a:lnTo>
                  <a:lnTo>
                    <a:pt x="2632" y="1097"/>
                  </a:lnTo>
                  <a:lnTo>
                    <a:pt x="2587" y="1115"/>
                  </a:lnTo>
                  <a:lnTo>
                    <a:pt x="2385" y="1162"/>
                  </a:lnTo>
                  <a:lnTo>
                    <a:pt x="2244" y="1284"/>
                  </a:lnTo>
                  <a:lnTo>
                    <a:pt x="1965" y="1363"/>
                  </a:lnTo>
                  <a:lnTo>
                    <a:pt x="1720" y="1260"/>
                  </a:lnTo>
                  <a:lnTo>
                    <a:pt x="1359" y="1220"/>
                  </a:lnTo>
                  <a:lnTo>
                    <a:pt x="1084" y="1123"/>
                  </a:lnTo>
                  <a:close/>
                </a:path>
              </a:pathLst>
            </a:custGeom>
            <a:solidFill>
              <a:srgbClr val="007DFF"/>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4" name="Freeform 13">
              <a:extLst>
                <a:ext uri="{FF2B5EF4-FFF2-40B4-BE49-F238E27FC236}">
                  <a16:creationId xmlns:a16="http://schemas.microsoft.com/office/drawing/2014/main" id="{E93F4F4C-B8FE-4310-A57B-98649430BDCB}"/>
                </a:ext>
              </a:extLst>
            </p:cNvPr>
            <p:cNvSpPr>
              <a:spLocks/>
            </p:cNvSpPr>
            <p:nvPr/>
          </p:nvSpPr>
          <p:spPr bwMode="auto">
            <a:xfrm>
              <a:off x="610462" y="2919737"/>
              <a:ext cx="1762725" cy="1029585"/>
            </a:xfrm>
            <a:custGeom>
              <a:avLst/>
              <a:gdLst>
                <a:gd name="T0" fmla="*/ 2497 w 4423"/>
                <a:gd name="T1" fmla="*/ 703 h 2584"/>
                <a:gd name="T2" fmla="*/ 2351 w 4423"/>
                <a:gd name="T3" fmla="*/ 432 h 2584"/>
                <a:gd name="T4" fmla="*/ 2153 w 4423"/>
                <a:gd name="T5" fmla="*/ 104 h 2584"/>
                <a:gd name="T6" fmla="*/ 2056 w 4423"/>
                <a:gd name="T7" fmla="*/ 10 h 2584"/>
                <a:gd name="T8" fmla="*/ 1648 w 4423"/>
                <a:gd name="T9" fmla="*/ 106 h 2584"/>
                <a:gd name="T10" fmla="*/ 1466 w 4423"/>
                <a:gd name="T11" fmla="*/ 319 h 2584"/>
                <a:gd name="T12" fmla="*/ 1149 w 4423"/>
                <a:gd name="T13" fmla="*/ 265 h 2584"/>
                <a:gd name="T14" fmla="*/ 1020 w 4423"/>
                <a:gd name="T15" fmla="*/ 379 h 2584"/>
                <a:gd name="T16" fmla="*/ 556 w 4423"/>
                <a:gd name="T17" fmla="*/ 238 h 2584"/>
                <a:gd name="T18" fmla="*/ 95 w 4423"/>
                <a:gd name="T19" fmla="*/ 412 h 2584"/>
                <a:gd name="T20" fmla="*/ 50 w 4423"/>
                <a:gd name="T21" fmla="*/ 809 h 2584"/>
                <a:gd name="T22" fmla="*/ 560 w 4423"/>
                <a:gd name="T23" fmla="*/ 705 h 2584"/>
                <a:gd name="T24" fmla="*/ 610 w 4423"/>
                <a:gd name="T25" fmla="*/ 813 h 2584"/>
                <a:gd name="T26" fmla="*/ 591 w 4423"/>
                <a:gd name="T27" fmla="*/ 951 h 2584"/>
                <a:gd name="T28" fmla="*/ 562 w 4423"/>
                <a:gd name="T29" fmla="*/ 915 h 2584"/>
                <a:gd name="T30" fmla="*/ 237 w 4423"/>
                <a:gd name="T31" fmla="*/ 842 h 2584"/>
                <a:gd name="T32" fmla="*/ 313 w 4423"/>
                <a:gd name="T33" fmla="*/ 1020 h 2584"/>
                <a:gd name="T34" fmla="*/ 576 w 4423"/>
                <a:gd name="T35" fmla="*/ 1210 h 2584"/>
                <a:gd name="T36" fmla="*/ 95 w 4423"/>
                <a:gd name="T37" fmla="*/ 1280 h 2584"/>
                <a:gd name="T38" fmla="*/ 434 w 4423"/>
                <a:gd name="T39" fmla="*/ 1635 h 2584"/>
                <a:gd name="T40" fmla="*/ 720 w 4423"/>
                <a:gd name="T41" fmla="*/ 1693 h 2584"/>
                <a:gd name="T42" fmla="*/ 698 w 4423"/>
                <a:gd name="T43" fmla="*/ 1596 h 2584"/>
                <a:gd name="T44" fmla="*/ 779 w 4423"/>
                <a:gd name="T45" fmla="*/ 1585 h 2584"/>
                <a:gd name="T46" fmla="*/ 806 w 4423"/>
                <a:gd name="T47" fmla="*/ 1738 h 2584"/>
                <a:gd name="T48" fmla="*/ 1158 w 4423"/>
                <a:gd name="T49" fmla="*/ 1843 h 2584"/>
                <a:gd name="T50" fmla="*/ 1168 w 4423"/>
                <a:gd name="T51" fmla="*/ 1843 h 2584"/>
                <a:gd name="T52" fmla="*/ 1309 w 4423"/>
                <a:gd name="T53" fmla="*/ 1917 h 2584"/>
                <a:gd name="T54" fmla="*/ 1444 w 4423"/>
                <a:gd name="T55" fmla="*/ 2007 h 2584"/>
                <a:gd name="T56" fmla="*/ 1596 w 4423"/>
                <a:gd name="T57" fmla="*/ 2012 h 2584"/>
                <a:gd name="T58" fmla="*/ 1685 w 4423"/>
                <a:gd name="T59" fmla="*/ 1948 h 2584"/>
                <a:gd name="T60" fmla="*/ 1773 w 4423"/>
                <a:gd name="T61" fmla="*/ 2131 h 2584"/>
                <a:gd name="T62" fmla="*/ 1787 w 4423"/>
                <a:gd name="T63" fmla="*/ 2213 h 2584"/>
                <a:gd name="T64" fmla="*/ 1889 w 4423"/>
                <a:gd name="T65" fmla="*/ 2468 h 2584"/>
                <a:gd name="T66" fmla="*/ 2024 w 4423"/>
                <a:gd name="T67" fmla="*/ 2294 h 2584"/>
                <a:gd name="T68" fmla="*/ 2149 w 4423"/>
                <a:gd name="T69" fmla="*/ 2319 h 2584"/>
                <a:gd name="T70" fmla="*/ 2360 w 4423"/>
                <a:gd name="T71" fmla="*/ 2332 h 2584"/>
                <a:gd name="T72" fmla="*/ 2258 w 4423"/>
                <a:gd name="T73" fmla="*/ 2489 h 2584"/>
                <a:gd name="T74" fmla="*/ 2610 w 4423"/>
                <a:gd name="T75" fmla="*/ 2510 h 2584"/>
                <a:gd name="T76" fmla="*/ 3112 w 4423"/>
                <a:gd name="T77" fmla="*/ 2279 h 2584"/>
                <a:gd name="T78" fmla="*/ 3690 w 4423"/>
                <a:gd name="T79" fmla="*/ 2087 h 2584"/>
                <a:gd name="T80" fmla="*/ 4160 w 4423"/>
                <a:gd name="T81" fmla="*/ 2015 h 2584"/>
                <a:gd name="T82" fmla="*/ 4369 w 4423"/>
                <a:gd name="T83" fmla="*/ 1198 h 2584"/>
                <a:gd name="T84" fmla="*/ 4258 w 4423"/>
                <a:gd name="T85" fmla="*/ 714 h 2584"/>
                <a:gd name="T86" fmla="*/ 3838 w 4423"/>
                <a:gd name="T87" fmla="*/ 547 h 2584"/>
                <a:gd name="T88" fmla="*/ 3418 w 4423"/>
                <a:gd name="T89" fmla="*/ 407 h 2584"/>
                <a:gd name="T90" fmla="*/ 3310 w 4423"/>
                <a:gd name="T91" fmla="*/ 626 h 2584"/>
                <a:gd name="T92" fmla="*/ 3176 w 4423"/>
                <a:gd name="T93" fmla="*/ 551 h 2584"/>
                <a:gd name="T94" fmla="*/ 2941 w 4423"/>
                <a:gd name="T95" fmla="*/ 513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3" h="2584">
                  <a:moveTo>
                    <a:pt x="2910" y="437"/>
                  </a:moveTo>
                  <a:lnTo>
                    <a:pt x="2807" y="446"/>
                  </a:lnTo>
                  <a:lnTo>
                    <a:pt x="2497" y="703"/>
                  </a:lnTo>
                  <a:lnTo>
                    <a:pt x="2471" y="598"/>
                  </a:lnTo>
                  <a:lnTo>
                    <a:pt x="2354" y="522"/>
                  </a:lnTo>
                  <a:lnTo>
                    <a:pt x="2351" y="432"/>
                  </a:lnTo>
                  <a:lnTo>
                    <a:pt x="2220" y="205"/>
                  </a:lnTo>
                  <a:lnTo>
                    <a:pt x="2135" y="187"/>
                  </a:lnTo>
                  <a:lnTo>
                    <a:pt x="2153" y="104"/>
                  </a:lnTo>
                  <a:lnTo>
                    <a:pt x="2066" y="115"/>
                  </a:lnTo>
                  <a:lnTo>
                    <a:pt x="2017" y="201"/>
                  </a:lnTo>
                  <a:lnTo>
                    <a:pt x="2056" y="10"/>
                  </a:lnTo>
                  <a:lnTo>
                    <a:pt x="1919" y="103"/>
                  </a:lnTo>
                  <a:lnTo>
                    <a:pt x="1904" y="0"/>
                  </a:lnTo>
                  <a:lnTo>
                    <a:pt x="1648" y="106"/>
                  </a:lnTo>
                  <a:lnTo>
                    <a:pt x="1606" y="35"/>
                  </a:lnTo>
                  <a:lnTo>
                    <a:pt x="1475" y="140"/>
                  </a:lnTo>
                  <a:lnTo>
                    <a:pt x="1466" y="319"/>
                  </a:lnTo>
                  <a:lnTo>
                    <a:pt x="1372" y="334"/>
                  </a:lnTo>
                  <a:lnTo>
                    <a:pt x="1230" y="247"/>
                  </a:lnTo>
                  <a:lnTo>
                    <a:pt x="1149" y="265"/>
                  </a:lnTo>
                  <a:lnTo>
                    <a:pt x="1131" y="363"/>
                  </a:lnTo>
                  <a:lnTo>
                    <a:pt x="1067" y="285"/>
                  </a:lnTo>
                  <a:lnTo>
                    <a:pt x="1020" y="379"/>
                  </a:lnTo>
                  <a:lnTo>
                    <a:pt x="1016" y="191"/>
                  </a:lnTo>
                  <a:lnTo>
                    <a:pt x="600" y="314"/>
                  </a:lnTo>
                  <a:lnTo>
                    <a:pt x="556" y="238"/>
                  </a:lnTo>
                  <a:lnTo>
                    <a:pt x="261" y="398"/>
                  </a:lnTo>
                  <a:lnTo>
                    <a:pt x="336" y="437"/>
                  </a:lnTo>
                  <a:lnTo>
                    <a:pt x="95" y="412"/>
                  </a:lnTo>
                  <a:lnTo>
                    <a:pt x="40" y="482"/>
                  </a:lnTo>
                  <a:lnTo>
                    <a:pt x="0" y="742"/>
                  </a:lnTo>
                  <a:lnTo>
                    <a:pt x="50" y="809"/>
                  </a:lnTo>
                  <a:lnTo>
                    <a:pt x="130" y="775"/>
                  </a:lnTo>
                  <a:lnTo>
                    <a:pt x="206" y="810"/>
                  </a:lnTo>
                  <a:lnTo>
                    <a:pt x="560" y="705"/>
                  </a:lnTo>
                  <a:lnTo>
                    <a:pt x="453" y="756"/>
                  </a:lnTo>
                  <a:lnTo>
                    <a:pt x="438" y="854"/>
                  </a:lnTo>
                  <a:lnTo>
                    <a:pt x="610" y="813"/>
                  </a:lnTo>
                  <a:lnTo>
                    <a:pt x="598" y="895"/>
                  </a:lnTo>
                  <a:lnTo>
                    <a:pt x="681" y="931"/>
                  </a:lnTo>
                  <a:lnTo>
                    <a:pt x="591" y="951"/>
                  </a:lnTo>
                  <a:lnTo>
                    <a:pt x="774" y="1028"/>
                  </a:lnTo>
                  <a:lnTo>
                    <a:pt x="601" y="987"/>
                  </a:lnTo>
                  <a:lnTo>
                    <a:pt x="562" y="915"/>
                  </a:lnTo>
                  <a:lnTo>
                    <a:pt x="453" y="946"/>
                  </a:lnTo>
                  <a:lnTo>
                    <a:pt x="286" y="911"/>
                  </a:lnTo>
                  <a:lnTo>
                    <a:pt x="237" y="842"/>
                  </a:lnTo>
                  <a:lnTo>
                    <a:pt x="192" y="948"/>
                  </a:lnTo>
                  <a:lnTo>
                    <a:pt x="263" y="1099"/>
                  </a:lnTo>
                  <a:lnTo>
                    <a:pt x="313" y="1020"/>
                  </a:lnTo>
                  <a:lnTo>
                    <a:pt x="394" y="1027"/>
                  </a:lnTo>
                  <a:lnTo>
                    <a:pt x="551" y="1117"/>
                  </a:lnTo>
                  <a:lnTo>
                    <a:pt x="576" y="1210"/>
                  </a:lnTo>
                  <a:lnTo>
                    <a:pt x="531" y="1283"/>
                  </a:lnTo>
                  <a:lnTo>
                    <a:pt x="460" y="1244"/>
                  </a:lnTo>
                  <a:lnTo>
                    <a:pt x="95" y="1280"/>
                  </a:lnTo>
                  <a:lnTo>
                    <a:pt x="50" y="1351"/>
                  </a:lnTo>
                  <a:lnTo>
                    <a:pt x="327" y="1456"/>
                  </a:lnTo>
                  <a:lnTo>
                    <a:pt x="434" y="1635"/>
                  </a:lnTo>
                  <a:lnTo>
                    <a:pt x="403" y="1795"/>
                  </a:lnTo>
                  <a:lnTo>
                    <a:pt x="614" y="1814"/>
                  </a:lnTo>
                  <a:lnTo>
                    <a:pt x="720" y="1693"/>
                  </a:lnTo>
                  <a:lnTo>
                    <a:pt x="721" y="1681"/>
                  </a:lnTo>
                  <a:lnTo>
                    <a:pt x="720" y="1679"/>
                  </a:lnTo>
                  <a:lnTo>
                    <a:pt x="698" y="1596"/>
                  </a:lnTo>
                  <a:lnTo>
                    <a:pt x="729" y="1592"/>
                  </a:lnTo>
                  <a:lnTo>
                    <a:pt x="738" y="1502"/>
                  </a:lnTo>
                  <a:lnTo>
                    <a:pt x="779" y="1585"/>
                  </a:lnTo>
                  <a:lnTo>
                    <a:pt x="729" y="1592"/>
                  </a:lnTo>
                  <a:lnTo>
                    <a:pt x="721" y="1681"/>
                  </a:lnTo>
                  <a:lnTo>
                    <a:pt x="806" y="1738"/>
                  </a:lnTo>
                  <a:lnTo>
                    <a:pt x="939" y="1690"/>
                  </a:lnTo>
                  <a:lnTo>
                    <a:pt x="1077" y="1862"/>
                  </a:lnTo>
                  <a:lnTo>
                    <a:pt x="1158" y="1843"/>
                  </a:lnTo>
                  <a:lnTo>
                    <a:pt x="1158" y="1761"/>
                  </a:lnTo>
                  <a:lnTo>
                    <a:pt x="1168" y="1842"/>
                  </a:lnTo>
                  <a:lnTo>
                    <a:pt x="1168" y="1843"/>
                  </a:lnTo>
                  <a:lnTo>
                    <a:pt x="1244" y="1816"/>
                  </a:lnTo>
                  <a:lnTo>
                    <a:pt x="1225" y="1898"/>
                  </a:lnTo>
                  <a:lnTo>
                    <a:pt x="1309" y="1917"/>
                  </a:lnTo>
                  <a:lnTo>
                    <a:pt x="1418" y="1872"/>
                  </a:lnTo>
                  <a:lnTo>
                    <a:pt x="1425" y="1784"/>
                  </a:lnTo>
                  <a:lnTo>
                    <a:pt x="1444" y="2007"/>
                  </a:lnTo>
                  <a:lnTo>
                    <a:pt x="1517" y="2052"/>
                  </a:lnTo>
                  <a:lnTo>
                    <a:pt x="1596" y="2014"/>
                  </a:lnTo>
                  <a:lnTo>
                    <a:pt x="1596" y="2012"/>
                  </a:lnTo>
                  <a:lnTo>
                    <a:pt x="1583" y="1843"/>
                  </a:lnTo>
                  <a:lnTo>
                    <a:pt x="1600" y="1931"/>
                  </a:lnTo>
                  <a:lnTo>
                    <a:pt x="1685" y="1948"/>
                  </a:lnTo>
                  <a:lnTo>
                    <a:pt x="1623" y="2010"/>
                  </a:lnTo>
                  <a:lnTo>
                    <a:pt x="1666" y="2086"/>
                  </a:lnTo>
                  <a:lnTo>
                    <a:pt x="1773" y="2131"/>
                  </a:lnTo>
                  <a:lnTo>
                    <a:pt x="1850" y="2096"/>
                  </a:lnTo>
                  <a:lnTo>
                    <a:pt x="1779" y="2133"/>
                  </a:lnTo>
                  <a:lnTo>
                    <a:pt x="1787" y="2213"/>
                  </a:lnTo>
                  <a:lnTo>
                    <a:pt x="1849" y="2294"/>
                  </a:lnTo>
                  <a:lnTo>
                    <a:pt x="1825" y="2401"/>
                  </a:lnTo>
                  <a:lnTo>
                    <a:pt x="1889" y="2468"/>
                  </a:lnTo>
                  <a:lnTo>
                    <a:pt x="1854" y="2386"/>
                  </a:lnTo>
                  <a:lnTo>
                    <a:pt x="1934" y="2316"/>
                  </a:lnTo>
                  <a:lnTo>
                    <a:pt x="2024" y="2294"/>
                  </a:lnTo>
                  <a:lnTo>
                    <a:pt x="2095" y="2347"/>
                  </a:lnTo>
                  <a:lnTo>
                    <a:pt x="2059" y="2177"/>
                  </a:lnTo>
                  <a:lnTo>
                    <a:pt x="2149" y="2319"/>
                  </a:lnTo>
                  <a:lnTo>
                    <a:pt x="2191" y="2244"/>
                  </a:lnTo>
                  <a:lnTo>
                    <a:pt x="2298" y="2262"/>
                  </a:lnTo>
                  <a:lnTo>
                    <a:pt x="2360" y="2332"/>
                  </a:lnTo>
                  <a:lnTo>
                    <a:pt x="2302" y="2403"/>
                  </a:lnTo>
                  <a:lnTo>
                    <a:pt x="2120" y="2379"/>
                  </a:lnTo>
                  <a:lnTo>
                    <a:pt x="2258" y="2489"/>
                  </a:lnTo>
                  <a:lnTo>
                    <a:pt x="2618" y="2461"/>
                  </a:lnTo>
                  <a:lnTo>
                    <a:pt x="2696" y="2504"/>
                  </a:lnTo>
                  <a:lnTo>
                    <a:pt x="2610" y="2510"/>
                  </a:lnTo>
                  <a:lnTo>
                    <a:pt x="2655" y="2584"/>
                  </a:lnTo>
                  <a:lnTo>
                    <a:pt x="3101" y="2453"/>
                  </a:lnTo>
                  <a:lnTo>
                    <a:pt x="3112" y="2279"/>
                  </a:lnTo>
                  <a:lnTo>
                    <a:pt x="3263" y="2181"/>
                  </a:lnTo>
                  <a:lnTo>
                    <a:pt x="3643" y="2169"/>
                  </a:lnTo>
                  <a:lnTo>
                    <a:pt x="3690" y="2087"/>
                  </a:lnTo>
                  <a:lnTo>
                    <a:pt x="3950" y="1974"/>
                  </a:lnTo>
                  <a:lnTo>
                    <a:pt x="4147" y="2077"/>
                  </a:lnTo>
                  <a:lnTo>
                    <a:pt x="4160" y="2015"/>
                  </a:lnTo>
                  <a:lnTo>
                    <a:pt x="4264" y="1765"/>
                  </a:lnTo>
                  <a:lnTo>
                    <a:pt x="4423" y="1700"/>
                  </a:lnTo>
                  <a:lnTo>
                    <a:pt x="4369" y="1198"/>
                  </a:lnTo>
                  <a:lnTo>
                    <a:pt x="4412" y="1130"/>
                  </a:lnTo>
                  <a:lnTo>
                    <a:pt x="4415" y="779"/>
                  </a:lnTo>
                  <a:lnTo>
                    <a:pt x="4258" y="714"/>
                  </a:lnTo>
                  <a:lnTo>
                    <a:pt x="4052" y="850"/>
                  </a:lnTo>
                  <a:lnTo>
                    <a:pt x="3974" y="823"/>
                  </a:lnTo>
                  <a:lnTo>
                    <a:pt x="3838" y="547"/>
                  </a:lnTo>
                  <a:lnTo>
                    <a:pt x="3504" y="549"/>
                  </a:lnTo>
                  <a:lnTo>
                    <a:pt x="3513" y="385"/>
                  </a:lnTo>
                  <a:lnTo>
                    <a:pt x="3418" y="407"/>
                  </a:lnTo>
                  <a:lnTo>
                    <a:pt x="3303" y="518"/>
                  </a:lnTo>
                  <a:lnTo>
                    <a:pt x="3377" y="680"/>
                  </a:lnTo>
                  <a:lnTo>
                    <a:pt x="3310" y="626"/>
                  </a:lnTo>
                  <a:lnTo>
                    <a:pt x="3259" y="496"/>
                  </a:lnTo>
                  <a:lnTo>
                    <a:pt x="3177" y="496"/>
                  </a:lnTo>
                  <a:lnTo>
                    <a:pt x="3176" y="551"/>
                  </a:lnTo>
                  <a:lnTo>
                    <a:pt x="3058" y="562"/>
                  </a:lnTo>
                  <a:lnTo>
                    <a:pt x="3030" y="471"/>
                  </a:lnTo>
                  <a:lnTo>
                    <a:pt x="2941" y="513"/>
                  </a:lnTo>
                  <a:lnTo>
                    <a:pt x="2910" y="437"/>
                  </a:lnTo>
                  <a:close/>
                </a:path>
              </a:pathLst>
            </a:custGeom>
            <a:solidFill>
              <a:srgbClr val="F9F9F7"/>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5" name="Freeform 14">
              <a:extLst>
                <a:ext uri="{FF2B5EF4-FFF2-40B4-BE49-F238E27FC236}">
                  <a16:creationId xmlns:a16="http://schemas.microsoft.com/office/drawing/2014/main" id="{23CFFC53-8521-4AC2-B374-81C273DE1CCC}"/>
                </a:ext>
              </a:extLst>
            </p:cNvPr>
            <p:cNvSpPr>
              <a:spLocks/>
            </p:cNvSpPr>
            <p:nvPr/>
          </p:nvSpPr>
          <p:spPr bwMode="auto">
            <a:xfrm>
              <a:off x="1617733" y="3214587"/>
              <a:ext cx="1654348" cy="1601753"/>
            </a:xfrm>
            <a:custGeom>
              <a:avLst/>
              <a:gdLst>
                <a:gd name="T0" fmla="*/ 1115 w 4149"/>
                <a:gd name="T1" fmla="*/ 1430 h 4022"/>
                <a:gd name="T2" fmla="*/ 584 w 4149"/>
                <a:gd name="T3" fmla="*/ 1540 h 4022"/>
                <a:gd name="T4" fmla="*/ 127 w 4149"/>
                <a:gd name="T5" fmla="*/ 1845 h 4022"/>
                <a:gd name="T6" fmla="*/ 68 w 4149"/>
                <a:gd name="T7" fmla="*/ 2149 h 4022"/>
                <a:gd name="T8" fmla="*/ 302 w 4149"/>
                <a:gd name="T9" fmla="*/ 2236 h 4022"/>
                <a:gd name="T10" fmla="*/ 654 w 4149"/>
                <a:gd name="T11" fmla="*/ 2113 h 4022"/>
                <a:gd name="T12" fmla="*/ 439 w 4149"/>
                <a:gd name="T13" fmla="*/ 2380 h 4022"/>
                <a:gd name="T14" fmla="*/ 524 w 4149"/>
                <a:gd name="T15" fmla="*/ 2478 h 4022"/>
                <a:gd name="T16" fmla="*/ 436 w 4149"/>
                <a:gd name="T17" fmla="*/ 2863 h 4022"/>
                <a:gd name="T18" fmla="*/ 751 w 4149"/>
                <a:gd name="T19" fmla="*/ 3345 h 4022"/>
                <a:gd name="T20" fmla="*/ 1046 w 4149"/>
                <a:gd name="T21" fmla="*/ 3743 h 4022"/>
                <a:gd name="T22" fmla="*/ 1230 w 4149"/>
                <a:gd name="T23" fmla="*/ 3877 h 4022"/>
                <a:gd name="T24" fmla="*/ 1538 w 4149"/>
                <a:gd name="T25" fmla="*/ 4022 h 4022"/>
                <a:gd name="T26" fmla="*/ 1641 w 4149"/>
                <a:gd name="T27" fmla="*/ 3954 h 4022"/>
                <a:gd name="T28" fmla="*/ 1856 w 4149"/>
                <a:gd name="T29" fmla="*/ 3940 h 4022"/>
                <a:gd name="T30" fmla="*/ 2113 w 4149"/>
                <a:gd name="T31" fmla="*/ 3983 h 4022"/>
                <a:gd name="T32" fmla="*/ 2303 w 4149"/>
                <a:gd name="T33" fmla="*/ 3797 h 4022"/>
                <a:gd name="T34" fmla="*/ 2173 w 4149"/>
                <a:gd name="T35" fmla="*/ 3063 h 4022"/>
                <a:gd name="T36" fmla="*/ 1986 w 4149"/>
                <a:gd name="T37" fmla="*/ 2779 h 4022"/>
                <a:gd name="T38" fmla="*/ 2447 w 4149"/>
                <a:gd name="T39" fmla="*/ 2618 h 4022"/>
                <a:gd name="T40" fmla="*/ 2889 w 4149"/>
                <a:gd name="T41" fmla="*/ 2590 h 4022"/>
                <a:gd name="T42" fmla="*/ 3148 w 4149"/>
                <a:gd name="T43" fmla="*/ 2483 h 4022"/>
                <a:gd name="T44" fmla="*/ 3313 w 4149"/>
                <a:gd name="T45" fmla="*/ 2039 h 4022"/>
                <a:gd name="T46" fmla="*/ 3384 w 4149"/>
                <a:gd name="T47" fmla="*/ 1701 h 4022"/>
                <a:gd name="T48" fmla="*/ 3546 w 4149"/>
                <a:gd name="T49" fmla="*/ 1679 h 4022"/>
                <a:gd name="T50" fmla="*/ 3849 w 4149"/>
                <a:gd name="T51" fmla="*/ 1558 h 4022"/>
                <a:gd name="T52" fmla="*/ 3960 w 4149"/>
                <a:gd name="T53" fmla="*/ 1427 h 4022"/>
                <a:gd name="T54" fmla="*/ 4130 w 4149"/>
                <a:gd name="T55" fmla="*/ 959 h 4022"/>
                <a:gd name="T56" fmla="*/ 4138 w 4149"/>
                <a:gd name="T57" fmla="*/ 834 h 4022"/>
                <a:gd name="T58" fmla="*/ 4149 w 4149"/>
                <a:gd name="T59" fmla="*/ 780 h 4022"/>
                <a:gd name="T60" fmla="*/ 4089 w 4149"/>
                <a:gd name="T61" fmla="*/ 670 h 4022"/>
                <a:gd name="T62" fmla="*/ 3906 w 4149"/>
                <a:gd name="T63" fmla="*/ 548 h 4022"/>
                <a:gd name="T64" fmla="*/ 3613 w 4149"/>
                <a:gd name="T65" fmla="*/ 433 h 4022"/>
                <a:gd name="T66" fmla="*/ 3488 w 4149"/>
                <a:gd name="T67" fmla="*/ 146 h 4022"/>
                <a:gd name="T68" fmla="*/ 3083 w 4149"/>
                <a:gd name="T69" fmla="*/ 312 h 4022"/>
                <a:gd name="T70" fmla="*/ 2990 w 4149"/>
                <a:gd name="T71" fmla="*/ 182 h 4022"/>
                <a:gd name="T72" fmla="*/ 2853 w 4149"/>
                <a:gd name="T73" fmla="*/ 0 h 4022"/>
                <a:gd name="T74" fmla="*/ 2571 w 4149"/>
                <a:gd name="T75" fmla="*/ 80 h 4022"/>
                <a:gd name="T76" fmla="*/ 2303 w 4149"/>
                <a:gd name="T77" fmla="*/ 125 h 4022"/>
                <a:gd name="T78" fmla="*/ 2137 w 4149"/>
                <a:gd name="T79" fmla="*/ 64 h 4022"/>
                <a:gd name="T80" fmla="*/ 1884 w 4149"/>
                <a:gd name="T81" fmla="*/ 391 h 4022"/>
                <a:gd name="T82" fmla="*/ 1895 w 4149"/>
                <a:gd name="T83" fmla="*/ 961 h 4022"/>
                <a:gd name="T84" fmla="*/ 1632 w 4149"/>
                <a:gd name="T85" fmla="*/ 1276 h 4022"/>
                <a:gd name="T86" fmla="*/ 1422 w 4149"/>
                <a:gd name="T87" fmla="*/ 1235 h 4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49" h="4022">
                  <a:moveTo>
                    <a:pt x="1162" y="1348"/>
                  </a:moveTo>
                  <a:lnTo>
                    <a:pt x="1115" y="1430"/>
                  </a:lnTo>
                  <a:lnTo>
                    <a:pt x="735" y="1442"/>
                  </a:lnTo>
                  <a:lnTo>
                    <a:pt x="584" y="1540"/>
                  </a:lnTo>
                  <a:lnTo>
                    <a:pt x="573" y="1714"/>
                  </a:lnTo>
                  <a:lnTo>
                    <a:pt x="127" y="1845"/>
                  </a:lnTo>
                  <a:lnTo>
                    <a:pt x="0" y="1970"/>
                  </a:lnTo>
                  <a:lnTo>
                    <a:pt x="68" y="2149"/>
                  </a:lnTo>
                  <a:lnTo>
                    <a:pt x="243" y="2179"/>
                  </a:lnTo>
                  <a:lnTo>
                    <a:pt x="302" y="2236"/>
                  </a:lnTo>
                  <a:lnTo>
                    <a:pt x="445" y="2131"/>
                  </a:lnTo>
                  <a:lnTo>
                    <a:pt x="654" y="2113"/>
                  </a:lnTo>
                  <a:lnTo>
                    <a:pt x="458" y="2188"/>
                  </a:lnTo>
                  <a:lnTo>
                    <a:pt x="439" y="2380"/>
                  </a:lnTo>
                  <a:lnTo>
                    <a:pt x="353" y="2417"/>
                  </a:lnTo>
                  <a:lnTo>
                    <a:pt x="524" y="2478"/>
                  </a:lnTo>
                  <a:lnTo>
                    <a:pt x="663" y="2623"/>
                  </a:lnTo>
                  <a:lnTo>
                    <a:pt x="436" y="2863"/>
                  </a:lnTo>
                  <a:lnTo>
                    <a:pt x="449" y="2992"/>
                  </a:lnTo>
                  <a:lnTo>
                    <a:pt x="751" y="3345"/>
                  </a:lnTo>
                  <a:lnTo>
                    <a:pt x="811" y="3548"/>
                  </a:lnTo>
                  <a:lnTo>
                    <a:pt x="1046" y="3743"/>
                  </a:lnTo>
                  <a:lnTo>
                    <a:pt x="1185" y="3775"/>
                  </a:lnTo>
                  <a:lnTo>
                    <a:pt x="1230" y="3877"/>
                  </a:lnTo>
                  <a:lnTo>
                    <a:pt x="1403" y="3910"/>
                  </a:lnTo>
                  <a:lnTo>
                    <a:pt x="1538" y="4022"/>
                  </a:lnTo>
                  <a:lnTo>
                    <a:pt x="1559" y="3941"/>
                  </a:lnTo>
                  <a:lnTo>
                    <a:pt x="1641" y="3954"/>
                  </a:lnTo>
                  <a:lnTo>
                    <a:pt x="1896" y="3855"/>
                  </a:lnTo>
                  <a:lnTo>
                    <a:pt x="1856" y="3940"/>
                  </a:lnTo>
                  <a:lnTo>
                    <a:pt x="2044" y="3932"/>
                  </a:lnTo>
                  <a:lnTo>
                    <a:pt x="2113" y="3983"/>
                  </a:lnTo>
                  <a:lnTo>
                    <a:pt x="2375" y="3854"/>
                  </a:lnTo>
                  <a:lnTo>
                    <a:pt x="2303" y="3797"/>
                  </a:lnTo>
                  <a:lnTo>
                    <a:pt x="2311" y="3582"/>
                  </a:lnTo>
                  <a:lnTo>
                    <a:pt x="2173" y="3063"/>
                  </a:lnTo>
                  <a:lnTo>
                    <a:pt x="2051" y="2944"/>
                  </a:lnTo>
                  <a:lnTo>
                    <a:pt x="1986" y="2779"/>
                  </a:lnTo>
                  <a:lnTo>
                    <a:pt x="2341" y="2756"/>
                  </a:lnTo>
                  <a:lnTo>
                    <a:pt x="2447" y="2618"/>
                  </a:lnTo>
                  <a:lnTo>
                    <a:pt x="2610" y="2595"/>
                  </a:lnTo>
                  <a:lnTo>
                    <a:pt x="2889" y="2590"/>
                  </a:lnTo>
                  <a:lnTo>
                    <a:pt x="2954" y="2656"/>
                  </a:lnTo>
                  <a:lnTo>
                    <a:pt x="3148" y="2483"/>
                  </a:lnTo>
                  <a:lnTo>
                    <a:pt x="3147" y="2482"/>
                  </a:lnTo>
                  <a:lnTo>
                    <a:pt x="3313" y="2039"/>
                  </a:lnTo>
                  <a:lnTo>
                    <a:pt x="3362" y="1771"/>
                  </a:lnTo>
                  <a:lnTo>
                    <a:pt x="3384" y="1701"/>
                  </a:lnTo>
                  <a:lnTo>
                    <a:pt x="3561" y="1774"/>
                  </a:lnTo>
                  <a:lnTo>
                    <a:pt x="3546" y="1679"/>
                  </a:lnTo>
                  <a:lnTo>
                    <a:pt x="3628" y="1688"/>
                  </a:lnTo>
                  <a:lnTo>
                    <a:pt x="3849" y="1558"/>
                  </a:lnTo>
                  <a:lnTo>
                    <a:pt x="3867" y="1456"/>
                  </a:lnTo>
                  <a:lnTo>
                    <a:pt x="3960" y="1427"/>
                  </a:lnTo>
                  <a:lnTo>
                    <a:pt x="4140" y="1119"/>
                  </a:lnTo>
                  <a:lnTo>
                    <a:pt x="4130" y="959"/>
                  </a:lnTo>
                  <a:lnTo>
                    <a:pt x="4080" y="893"/>
                  </a:lnTo>
                  <a:lnTo>
                    <a:pt x="4138" y="834"/>
                  </a:lnTo>
                  <a:lnTo>
                    <a:pt x="4138" y="833"/>
                  </a:lnTo>
                  <a:lnTo>
                    <a:pt x="4149" y="780"/>
                  </a:lnTo>
                  <a:lnTo>
                    <a:pt x="4090" y="670"/>
                  </a:lnTo>
                  <a:lnTo>
                    <a:pt x="4089" y="670"/>
                  </a:lnTo>
                  <a:lnTo>
                    <a:pt x="3997" y="648"/>
                  </a:lnTo>
                  <a:lnTo>
                    <a:pt x="3906" y="548"/>
                  </a:lnTo>
                  <a:lnTo>
                    <a:pt x="3823" y="576"/>
                  </a:lnTo>
                  <a:lnTo>
                    <a:pt x="3613" y="433"/>
                  </a:lnTo>
                  <a:lnTo>
                    <a:pt x="3568" y="190"/>
                  </a:lnTo>
                  <a:lnTo>
                    <a:pt x="3488" y="146"/>
                  </a:lnTo>
                  <a:lnTo>
                    <a:pt x="3170" y="315"/>
                  </a:lnTo>
                  <a:lnTo>
                    <a:pt x="3083" y="312"/>
                  </a:lnTo>
                  <a:lnTo>
                    <a:pt x="3083" y="227"/>
                  </a:lnTo>
                  <a:lnTo>
                    <a:pt x="2990" y="182"/>
                  </a:lnTo>
                  <a:lnTo>
                    <a:pt x="2933" y="8"/>
                  </a:lnTo>
                  <a:lnTo>
                    <a:pt x="2853" y="0"/>
                  </a:lnTo>
                  <a:lnTo>
                    <a:pt x="2834" y="80"/>
                  </a:lnTo>
                  <a:lnTo>
                    <a:pt x="2571" y="80"/>
                  </a:lnTo>
                  <a:lnTo>
                    <a:pt x="2375" y="174"/>
                  </a:lnTo>
                  <a:lnTo>
                    <a:pt x="2303" y="125"/>
                  </a:lnTo>
                  <a:lnTo>
                    <a:pt x="2234" y="172"/>
                  </a:lnTo>
                  <a:lnTo>
                    <a:pt x="2137" y="64"/>
                  </a:lnTo>
                  <a:lnTo>
                    <a:pt x="1887" y="40"/>
                  </a:lnTo>
                  <a:lnTo>
                    <a:pt x="1884" y="391"/>
                  </a:lnTo>
                  <a:lnTo>
                    <a:pt x="1841" y="459"/>
                  </a:lnTo>
                  <a:lnTo>
                    <a:pt x="1895" y="961"/>
                  </a:lnTo>
                  <a:lnTo>
                    <a:pt x="1736" y="1026"/>
                  </a:lnTo>
                  <a:lnTo>
                    <a:pt x="1632" y="1276"/>
                  </a:lnTo>
                  <a:lnTo>
                    <a:pt x="1619" y="1338"/>
                  </a:lnTo>
                  <a:lnTo>
                    <a:pt x="1422" y="1235"/>
                  </a:lnTo>
                  <a:lnTo>
                    <a:pt x="1162" y="1348"/>
                  </a:lnTo>
                  <a:close/>
                </a:path>
              </a:pathLst>
            </a:custGeom>
            <a:solidFill>
              <a:srgbClr val="F9F9F7"/>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6" name="Freeform 15">
              <a:extLst>
                <a:ext uri="{FF2B5EF4-FFF2-40B4-BE49-F238E27FC236}">
                  <a16:creationId xmlns:a16="http://schemas.microsoft.com/office/drawing/2014/main" id="{65AA426A-27E8-4B5E-BC54-C87F042D0DB0}"/>
                </a:ext>
              </a:extLst>
            </p:cNvPr>
            <p:cNvSpPr>
              <a:spLocks/>
            </p:cNvSpPr>
            <p:nvPr/>
          </p:nvSpPr>
          <p:spPr bwMode="auto">
            <a:xfrm>
              <a:off x="2591535" y="5732766"/>
              <a:ext cx="2671182" cy="1917322"/>
            </a:xfrm>
            <a:custGeom>
              <a:avLst/>
              <a:gdLst>
                <a:gd name="T0" fmla="*/ 2357 w 6705"/>
                <a:gd name="T1" fmla="*/ 20 h 4814"/>
                <a:gd name="T2" fmla="*/ 2166 w 6705"/>
                <a:gd name="T3" fmla="*/ 413 h 4814"/>
                <a:gd name="T4" fmla="*/ 1874 w 6705"/>
                <a:gd name="T5" fmla="*/ 801 h 4814"/>
                <a:gd name="T6" fmla="*/ 1635 w 6705"/>
                <a:gd name="T7" fmla="*/ 1213 h 4814"/>
                <a:gd name="T8" fmla="*/ 1577 w 6705"/>
                <a:gd name="T9" fmla="*/ 1497 h 4814"/>
                <a:gd name="T10" fmla="*/ 1430 w 6705"/>
                <a:gd name="T11" fmla="*/ 1706 h 4814"/>
                <a:gd name="T12" fmla="*/ 959 w 6705"/>
                <a:gd name="T13" fmla="*/ 1798 h 4814"/>
                <a:gd name="T14" fmla="*/ 570 w 6705"/>
                <a:gd name="T15" fmla="*/ 1832 h 4814"/>
                <a:gd name="T16" fmla="*/ 489 w 6705"/>
                <a:gd name="T17" fmla="*/ 1954 h 4814"/>
                <a:gd name="T18" fmla="*/ 214 w 6705"/>
                <a:gd name="T19" fmla="*/ 2131 h 4814"/>
                <a:gd name="T20" fmla="*/ 328 w 6705"/>
                <a:gd name="T21" fmla="*/ 2539 h 4814"/>
                <a:gd name="T22" fmla="*/ 357 w 6705"/>
                <a:gd name="T23" fmla="*/ 2788 h 4814"/>
                <a:gd name="T24" fmla="*/ 378 w 6705"/>
                <a:gd name="T25" fmla="*/ 3039 h 4814"/>
                <a:gd name="T26" fmla="*/ 179 w 6705"/>
                <a:gd name="T27" fmla="*/ 3481 h 4814"/>
                <a:gd name="T28" fmla="*/ 0 w 6705"/>
                <a:gd name="T29" fmla="*/ 3834 h 4814"/>
                <a:gd name="T30" fmla="*/ 677 w 6705"/>
                <a:gd name="T31" fmla="*/ 4075 h 4814"/>
                <a:gd name="T32" fmla="*/ 1217 w 6705"/>
                <a:gd name="T33" fmla="*/ 4142 h 4814"/>
                <a:gd name="T34" fmla="*/ 1343 w 6705"/>
                <a:gd name="T35" fmla="*/ 3852 h 4814"/>
                <a:gd name="T36" fmla="*/ 1965 w 6705"/>
                <a:gd name="T37" fmla="*/ 4119 h 4814"/>
                <a:gd name="T38" fmla="*/ 2346 w 6705"/>
                <a:gd name="T39" fmla="*/ 4241 h 4814"/>
                <a:gd name="T40" fmla="*/ 2694 w 6705"/>
                <a:gd name="T41" fmla="*/ 4523 h 4814"/>
                <a:gd name="T42" fmla="*/ 3108 w 6705"/>
                <a:gd name="T43" fmla="*/ 4769 h 4814"/>
                <a:gd name="T44" fmla="*/ 3603 w 6705"/>
                <a:gd name="T45" fmla="*/ 4710 h 4814"/>
                <a:gd name="T46" fmla="*/ 3916 w 6705"/>
                <a:gd name="T47" fmla="*/ 4715 h 4814"/>
                <a:gd name="T48" fmla="*/ 4582 w 6705"/>
                <a:gd name="T49" fmla="*/ 4627 h 4814"/>
                <a:gd name="T50" fmla="*/ 4416 w 6705"/>
                <a:gd name="T51" fmla="*/ 3624 h 4814"/>
                <a:gd name="T52" fmla="*/ 4814 w 6705"/>
                <a:gd name="T53" fmla="*/ 3120 h 4814"/>
                <a:gd name="T54" fmla="*/ 5518 w 6705"/>
                <a:gd name="T55" fmla="*/ 2679 h 4814"/>
                <a:gd name="T56" fmla="*/ 5933 w 6705"/>
                <a:gd name="T57" fmla="*/ 2775 h 4814"/>
                <a:gd name="T58" fmla="*/ 6218 w 6705"/>
                <a:gd name="T59" fmla="*/ 2552 h 4814"/>
                <a:gd name="T60" fmla="*/ 6406 w 6705"/>
                <a:gd name="T61" fmla="*/ 2360 h 4814"/>
                <a:gd name="T62" fmla="*/ 6521 w 6705"/>
                <a:gd name="T63" fmla="*/ 1605 h 4814"/>
                <a:gd name="T64" fmla="*/ 6266 w 6705"/>
                <a:gd name="T65" fmla="*/ 1217 h 4814"/>
                <a:gd name="T66" fmla="*/ 6110 w 6705"/>
                <a:gd name="T67" fmla="*/ 1192 h 4814"/>
                <a:gd name="T68" fmla="*/ 5479 w 6705"/>
                <a:gd name="T69" fmla="*/ 761 h 4814"/>
                <a:gd name="T70" fmla="*/ 5075 w 6705"/>
                <a:gd name="T71" fmla="*/ 270 h 4814"/>
                <a:gd name="T72" fmla="*/ 4842 w 6705"/>
                <a:gd name="T73" fmla="*/ 152 h 4814"/>
                <a:gd name="T74" fmla="*/ 4501 w 6705"/>
                <a:gd name="T75" fmla="*/ 230 h 4814"/>
                <a:gd name="T76" fmla="*/ 4240 w 6705"/>
                <a:gd name="T77" fmla="*/ 455 h 4814"/>
                <a:gd name="T78" fmla="*/ 3984 w 6705"/>
                <a:gd name="T79" fmla="*/ 171 h 4814"/>
                <a:gd name="T80" fmla="*/ 3649 w 6705"/>
                <a:gd name="T81" fmla="*/ 697 h 4814"/>
                <a:gd name="T82" fmla="*/ 3221 w 6705"/>
                <a:gd name="T83" fmla="*/ 600 h 4814"/>
                <a:gd name="T84" fmla="*/ 3134 w 6705"/>
                <a:gd name="T85" fmla="*/ 102 h 4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05" h="4814">
                  <a:moveTo>
                    <a:pt x="2786" y="174"/>
                  </a:moveTo>
                  <a:lnTo>
                    <a:pt x="2591" y="0"/>
                  </a:lnTo>
                  <a:lnTo>
                    <a:pt x="2357" y="20"/>
                  </a:lnTo>
                  <a:lnTo>
                    <a:pt x="2337" y="166"/>
                  </a:lnTo>
                  <a:lnTo>
                    <a:pt x="2296" y="321"/>
                  </a:lnTo>
                  <a:lnTo>
                    <a:pt x="2166" y="413"/>
                  </a:lnTo>
                  <a:lnTo>
                    <a:pt x="2184" y="516"/>
                  </a:lnTo>
                  <a:lnTo>
                    <a:pt x="2009" y="616"/>
                  </a:lnTo>
                  <a:lnTo>
                    <a:pt x="1874" y="801"/>
                  </a:lnTo>
                  <a:lnTo>
                    <a:pt x="1776" y="893"/>
                  </a:lnTo>
                  <a:lnTo>
                    <a:pt x="1852" y="1157"/>
                  </a:lnTo>
                  <a:lnTo>
                    <a:pt x="1635" y="1213"/>
                  </a:lnTo>
                  <a:lnTo>
                    <a:pt x="1635" y="1298"/>
                  </a:lnTo>
                  <a:lnTo>
                    <a:pt x="1705" y="1338"/>
                  </a:lnTo>
                  <a:lnTo>
                    <a:pt x="1577" y="1497"/>
                  </a:lnTo>
                  <a:lnTo>
                    <a:pt x="1615" y="1577"/>
                  </a:lnTo>
                  <a:lnTo>
                    <a:pt x="1534" y="1569"/>
                  </a:lnTo>
                  <a:lnTo>
                    <a:pt x="1430" y="1706"/>
                  </a:lnTo>
                  <a:lnTo>
                    <a:pt x="1353" y="1744"/>
                  </a:lnTo>
                  <a:lnTo>
                    <a:pt x="1104" y="1716"/>
                  </a:lnTo>
                  <a:lnTo>
                    <a:pt x="959" y="1798"/>
                  </a:lnTo>
                  <a:lnTo>
                    <a:pt x="718" y="1778"/>
                  </a:lnTo>
                  <a:lnTo>
                    <a:pt x="678" y="1850"/>
                  </a:lnTo>
                  <a:lnTo>
                    <a:pt x="570" y="1832"/>
                  </a:lnTo>
                  <a:lnTo>
                    <a:pt x="570" y="1833"/>
                  </a:lnTo>
                  <a:lnTo>
                    <a:pt x="562" y="1917"/>
                  </a:lnTo>
                  <a:lnTo>
                    <a:pt x="489" y="1954"/>
                  </a:lnTo>
                  <a:lnTo>
                    <a:pt x="468" y="1868"/>
                  </a:lnTo>
                  <a:lnTo>
                    <a:pt x="200" y="1946"/>
                  </a:lnTo>
                  <a:lnTo>
                    <a:pt x="214" y="2131"/>
                  </a:lnTo>
                  <a:lnTo>
                    <a:pt x="91" y="2451"/>
                  </a:lnTo>
                  <a:lnTo>
                    <a:pt x="136" y="2530"/>
                  </a:lnTo>
                  <a:lnTo>
                    <a:pt x="328" y="2539"/>
                  </a:lnTo>
                  <a:lnTo>
                    <a:pt x="328" y="2540"/>
                  </a:lnTo>
                  <a:lnTo>
                    <a:pt x="400" y="2708"/>
                  </a:lnTo>
                  <a:lnTo>
                    <a:pt x="357" y="2788"/>
                  </a:lnTo>
                  <a:lnTo>
                    <a:pt x="440" y="2788"/>
                  </a:lnTo>
                  <a:lnTo>
                    <a:pt x="455" y="2998"/>
                  </a:lnTo>
                  <a:lnTo>
                    <a:pt x="378" y="3039"/>
                  </a:lnTo>
                  <a:lnTo>
                    <a:pt x="401" y="3128"/>
                  </a:lnTo>
                  <a:lnTo>
                    <a:pt x="168" y="3396"/>
                  </a:lnTo>
                  <a:lnTo>
                    <a:pt x="179" y="3481"/>
                  </a:lnTo>
                  <a:lnTo>
                    <a:pt x="83" y="3504"/>
                  </a:lnTo>
                  <a:lnTo>
                    <a:pt x="36" y="3585"/>
                  </a:lnTo>
                  <a:lnTo>
                    <a:pt x="0" y="3834"/>
                  </a:lnTo>
                  <a:lnTo>
                    <a:pt x="0" y="3836"/>
                  </a:lnTo>
                  <a:lnTo>
                    <a:pt x="324" y="4124"/>
                  </a:lnTo>
                  <a:lnTo>
                    <a:pt x="677" y="4075"/>
                  </a:lnTo>
                  <a:lnTo>
                    <a:pt x="749" y="4137"/>
                  </a:lnTo>
                  <a:lnTo>
                    <a:pt x="1035" y="4131"/>
                  </a:lnTo>
                  <a:lnTo>
                    <a:pt x="1217" y="4142"/>
                  </a:lnTo>
                  <a:lnTo>
                    <a:pt x="1282" y="4079"/>
                  </a:lnTo>
                  <a:lnTo>
                    <a:pt x="1272" y="3889"/>
                  </a:lnTo>
                  <a:lnTo>
                    <a:pt x="1343" y="3852"/>
                  </a:lnTo>
                  <a:lnTo>
                    <a:pt x="1539" y="3918"/>
                  </a:lnTo>
                  <a:lnTo>
                    <a:pt x="1826" y="3994"/>
                  </a:lnTo>
                  <a:lnTo>
                    <a:pt x="1965" y="4119"/>
                  </a:lnTo>
                  <a:lnTo>
                    <a:pt x="2151" y="4107"/>
                  </a:lnTo>
                  <a:lnTo>
                    <a:pt x="2316" y="4325"/>
                  </a:lnTo>
                  <a:lnTo>
                    <a:pt x="2346" y="4241"/>
                  </a:lnTo>
                  <a:lnTo>
                    <a:pt x="2442" y="4236"/>
                  </a:lnTo>
                  <a:lnTo>
                    <a:pt x="2748" y="4383"/>
                  </a:lnTo>
                  <a:lnTo>
                    <a:pt x="2694" y="4523"/>
                  </a:lnTo>
                  <a:lnTo>
                    <a:pt x="2947" y="4599"/>
                  </a:lnTo>
                  <a:lnTo>
                    <a:pt x="3015" y="4763"/>
                  </a:lnTo>
                  <a:lnTo>
                    <a:pt x="3108" y="4769"/>
                  </a:lnTo>
                  <a:lnTo>
                    <a:pt x="3237" y="4653"/>
                  </a:lnTo>
                  <a:lnTo>
                    <a:pt x="3328" y="4648"/>
                  </a:lnTo>
                  <a:lnTo>
                    <a:pt x="3603" y="4710"/>
                  </a:lnTo>
                  <a:lnTo>
                    <a:pt x="3735" y="4814"/>
                  </a:lnTo>
                  <a:lnTo>
                    <a:pt x="3916" y="4800"/>
                  </a:lnTo>
                  <a:lnTo>
                    <a:pt x="3916" y="4715"/>
                  </a:lnTo>
                  <a:lnTo>
                    <a:pt x="4150" y="4593"/>
                  </a:lnTo>
                  <a:lnTo>
                    <a:pt x="4333" y="4560"/>
                  </a:lnTo>
                  <a:lnTo>
                    <a:pt x="4582" y="4627"/>
                  </a:lnTo>
                  <a:lnTo>
                    <a:pt x="4414" y="4419"/>
                  </a:lnTo>
                  <a:lnTo>
                    <a:pt x="4403" y="3910"/>
                  </a:lnTo>
                  <a:lnTo>
                    <a:pt x="4416" y="3624"/>
                  </a:lnTo>
                  <a:lnTo>
                    <a:pt x="4579" y="3316"/>
                  </a:lnTo>
                  <a:lnTo>
                    <a:pt x="4657" y="3237"/>
                  </a:lnTo>
                  <a:lnTo>
                    <a:pt x="4814" y="3120"/>
                  </a:lnTo>
                  <a:lnTo>
                    <a:pt x="5010" y="3120"/>
                  </a:lnTo>
                  <a:lnTo>
                    <a:pt x="5202" y="2910"/>
                  </a:lnTo>
                  <a:lnTo>
                    <a:pt x="5518" y="2679"/>
                  </a:lnTo>
                  <a:lnTo>
                    <a:pt x="5762" y="2611"/>
                  </a:lnTo>
                  <a:lnTo>
                    <a:pt x="5847" y="2754"/>
                  </a:lnTo>
                  <a:lnTo>
                    <a:pt x="5933" y="2775"/>
                  </a:lnTo>
                  <a:lnTo>
                    <a:pt x="5940" y="2775"/>
                  </a:lnTo>
                  <a:lnTo>
                    <a:pt x="6051" y="2602"/>
                  </a:lnTo>
                  <a:lnTo>
                    <a:pt x="6218" y="2552"/>
                  </a:lnTo>
                  <a:lnTo>
                    <a:pt x="6188" y="2473"/>
                  </a:lnTo>
                  <a:lnTo>
                    <a:pt x="6311" y="2334"/>
                  </a:lnTo>
                  <a:lnTo>
                    <a:pt x="6406" y="2360"/>
                  </a:lnTo>
                  <a:lnTo>
                    <a:pt x="6460" y="2053"/>
                  </a:lnTo>
                  <a:lnTo>
                    <a:pt x="6705" y="1791"/>
                  </a:lnTo>
                  <a:lnTo>
                    <a:pt x="6521" y="1605"/>
                  </a:lnTo>
                  <a:lnTo>
                    <a:pt x="6517" y="1447"/>
                  </a:lnTo>
                  <a:lnTo>
                    <a:pt x="6442" y="1316"/>
                  </a:lnTo>
                  <a:lnTo>
                    <a:pt x="6266" y="1217"/>
                  </a:lnTo>
                  <a:lnTo>
                    <a:pt x="6187" y="1217"/>
                  </a:lnTo>
                  <a:lnTo>
                    <a:pt x="6115" y="1283"/>
                  </a:lnTo>
                  <a:lnTo>
                    <a:pt x="6110" y="1192"/>
                  </a:lnTo>
                  <a:lnTo>
                    <a:pt x="5906" y="1319"/>
                  </a:lnTo>
                  <a:lnTo>
                    <a:pt x="5681" y="1175"/>
                  </a:lnTo>
                  <a:lnTo>
                    <a:pt x="5479" y="761"/>
                  </a:lnTo>
                  <a:lnTo>
                    <a:pt x="5418" y="500"/>
                  </a:lnTo>
                  <a:lnTo>
                    <a:pt x="5158" y="277"/>
                  </a:lnTo>
                  <a:lnTo>
                    <a:pt x="5075" y="270"/>
                  </a:lnTo>
                  <a:lnTo>
                    <a:pt x="5071" y="353"/>
                  </a:lnTo>
                  <a:lnTo>
                    <a:pt x="4886" y="317"/>
                  </a:lnTo>
                  <a:lnTo>
                    <a:pt x="4842" y="152"/>
                  </a:lnTo>
                  <a:lnTo>
                    <a:pt x="4776" y="103"/>
                  </a:lnTo>
                  <a:lnTo>
                    <a:pt x="4552" y="296"/>
                  </a:lnTo>
                  <a:lnTo>
                    <a:pt x="4501" y="230"/>
                  </a:lnTo>
                  <a:lnTo>
                    <a:pt x="4301" y="690"/>
                  </a:lnTo>
                  <a:lnTo>
                    <a:pt x="4226" y="542"/>
                  </a:lnTo>
                  <a:lnTo>
                    <a:pt x="4240" y="455"/>
                  </a:lnTo>
                  <a:lnTo>
                    <a:pt x="4171" y="410"/>
                  </a:lnTo>
                  <a:lnTo>
                    <a:pt x="4135" y="287"/>
                  </a:lnTo>
                  <a:lnTo>
                    <a:pt x="3984" y="171"/>
                  </a:lnTo>
                  <a:lnTo>
                    <a:pt x="3847" y="295"/>
                  </a:lnTo>
                  <a:lnTo>
                    <a:pt x="3760" y="556"/>
                  </a:lnTo>
                  <a:lnTo>
                    <a:pt x="3649" y="697"/>
                  </a:lnTo>
                  <a:lnTo>
                    <a:pt x="3466" y="652"/>
                  </a:lnTo>
                  <a:lnTo>
                    <a:pt x="3315" y="744"/>
                  </a:lnTo>
                  <a:lnTo>
                    <a:pt x="3221" y="600"/>
                  </a:lnTo>
                  <a:lnTo>
                    <a:pt x="3272" y="434"/>
                  </a:lnTo>
                  <a:lnTo>
                    <a:pt x="3161" y="260"/>
                  </a:lnTo>
                  <a:lnTo>
                    <a:pt x="3134" y="102"/>
                  </a:lnTo>
                  <a:lnTo>
                    <a:pt x="2938" y="98"/>
                  </a:lnTo>
                  <a:lnTo>
                    <a:pt x="2786" y="174"/>
                  </a:lnTo>
                  <a:close/>
                </a:path>
              </a:pathLst>
            </a:custGeom>
            <a:solidFill>
              <a:srgbClr val="F9F9F7"/>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7" name="Freeform 16">
              <a:extLst>
                <a:ext uri="{FF2B5EF4-FFF2-40B4-BE49-F238E27FC236}">
                  <a16:creationId xmlns:a16="http://schemas.microsoft.com/office/drawing/2014/main" id="{F9D03727-0F58-43E8-8107-AC657A20A44D}"/>
                </a:ext>
              </a:extLst>
            </p:cNvPr>
            <p:cNvSpPr>
              <a:spLocks noEditPoints="1"/>
            </p:cNvSpPr>
            <p:nvPr/>
          </p:nvSpPr>
          <p:spPr bwMode="auto">
            <a:xfrm>
              <a:off x="4958305" y="5618013"/>
              <a:ext cx="1769100" cy="1491782"/>
            </a:xfrm>
            <a:custGeom>
              <a:avLst/>
              <a:gdLst>
                <a:gd name="T0" fmla="*/ 3268 w 4438"/>
                <a:gd name="T1" fmla="*/ 450 h 3744"/>
                <a:gd name="T2" fmla="*/ 3094 w 4438"/>
                <a:gd name="T3" fmla="*/ 164 h 3744"/>
                <a:gd name="T4" fmla="*/ 2948 w 4438"/>
                <a:gd name="T5" fmla="*/ 9 h 3744"/>
                <a:gd name="T6" fmla="*/ 2771 w 4438"/>
                <a:gd name="T7" fmla="*/ 44 h 3744"/>
                <a:gd name="T8" fmla="*/ 2489 w 4438"/>
                <a:gd name="T9" fmla="*/ 0 h 3744"/>
                <a:gd name="T10" fmla="*/ 2494 w 4438"/>
                <a:gd name="T11" fmla="*/ 232 h 3744"/>
                <a:gd name="T12" fmla="*/ 2610 w 4438"/>
                <a:gd name="T13" fmla="*/ 491 h 3744"/>
                <a:gd name="T14" fmla="*/ 2155 w 4438"/>
                <a:gd name="T15" fmla="*/ 570 h 3744"/>
                <a:gd name="T16" fmla="*/ 1970 w 4438"/>
                <a:gd name="T17" fmla="*/ 687 h 3744"/>
                <a:gd name="T18" fmla="*/ 1932 w 4438"/>
                <a:gd name="T19" fmla="*/ 872 h 3744"/>
                <a:gd name="T20" fmla="*/ 1694 w 4438"/>
                <a:gd name="T21" fmla="*/ 1079 h 3744"/>
                <a:gd name="T22" fmla="*/ 1708 w 4438"/>
                <a:gd name="T23" fmla="*/ 1215 h 3744"/>
                <a:gd name="T24" fmla="*/ 1494 w 4438"/>
                <a:gd name="T25" fmla="*/ 1321 h 3744"/>
                <a:gd name="T26" fmla="*/ 1827 w 4438"/>
                <a:gd name="T27" fmla="*/ 1563 h 3744"/>
                <a:gd name="T28" fmla="*/ 1792 w 4438"/>
                <a:gd name="T29" fmla="*/ 1706 h 3744"/>
                <a:gd name="T30" fmla="*/ 1601 w 4438"/>
                <a:gd name="T31" fmla="*/ 1846 h 3744"/>
                <a:gd name="T32" fmla="*/ 1448 w 4438"/>
                <a:gd name="T33" fmla="*/ 1698 h 3744"/>
                <a:gd name="T34" fmla="*/ 1163 w 4438"/>
                <a:gd name="T35" fmla="*/ 1506 h 3744"/>
                <a:gd name="T36" fmla="*/ 1021 w 4438"/>
                <a:gd name="T37" fmla="*/ 1529 h 3744"/>
                <a:gd name="T38" fmla="*/ 667 w 4438"/>
                <a:gd name="T39" fmla="*/ 1519 h 3744"/>
                <a:gd name="T40" fmla="*/ 502 w 4438"/>
                <a:gd name="T41" fmla="*/ 1605 h 3744"/>
                <a:gd name="T42" fmla="*/ 581 w 4438"/>
                <a:gd name="T43" fmla="*/ 1894 h 3744"/>
                <a:gd name="T44" fmla="*/ 520 w 4438"/>
                <a:gd name="T45" fmla="*/ 2342 h 3744"/>
                <a:gd name="T46" fmla="*/ 371 w 4438"/>
                <a:gd name="T47" fmla="*/ 2623 h 3744"/>
                <a:gd name="T48" fmla="*/ 278 w 4438"/>
                <a:gd name="T49" fmla="*/ 2841 h 3744"/>
                <a:gd name="T50" fmla="*/ 0 w 4438"/>
                <a:gd name="T51" fmla="*/ 3064 h 3744"/>
                <a:gd name="T52" fmla="*/ 471 w 4438"/>
                <a:gd name="T53" fmla="*/ 3148 h 3744"/>
                <a:gd name="T54" fmla="*/ 563 w 4438"/>
                <a:gd name="T55" fmla="*/ 3252 h 3744"/>
                <a:gd name="T56" fmla="*/ 781 w 4438"/>
                <a:gd name="T57" fmla="*/ 3154 h 3744"/>
                <a:gd name="T58" fmla="*/ 896 w 4438"/>
                <a:gd name="T59" fmla="*/ 3088 h 3744"/>
                <a:gd name="T60" fmla="*/ 1412 w 4438"/>
                <a:gd name="T61" fmla="*/ 3203 h 3744"/>
                <a:gd name="T62" fmla="*/ 1806 w 4438"/>
                <a:gd name="T63" fmla="*/ 3526 h 3744"/>
                <a:gd name="T64" fmla="*/ 1891 w 4438"/>
                <a:gd name="T65" fmla="*/ 3506 h 3744"/>
                <a:gd name="T66" fmla="*/ 2059 w 4438"/>
                <a:gd name="T67" fmla="*/ 3690 h 3744"/>
                <a:gd name="T68" fmla="*/ 2489 w 4438"/>
                <a:gd name="T69" fmla="*/ 3662 h 3744"/>
                <a:gd name="T70" fmla="*/ 2582 w 4438"/>
                <a:gd name="T71" fmla="*/ 3583 h 3744"/>
                <a:gd name="T72" fmla="*/ 2797 w 4438"/>
                <a:gd name="T73" fmla="*/ 3537 h 3744"/>
                <a:gd name="T74" fmla="*/ 3038 w 4438"/>
                <a:gd name="T75" fmla="*/ 3430 h 3744"/>
                <a:gd name="T76" fmla="*/ 3212 w 4438"/>
                <a:gd name="T77" fmla="*/ 3283 h 3744"/>
                <a:gd name="T78" fmla="*/ 3286 w 4438"/>
                <a:gd name="T79" fmla="*/ 3001 h 3744"/>
                <a:gd name="T80" fmla="*/ 3570 w 4438"/>
                <a:gd name="T81" fmla="*/ 2757 h 3744"/>
                <a:gd name="T82" fmla="*/ 3767 w 4438"/>
                <a:gd name="T83" fmla="*/ 2559 h 3744"/>
                <a:gd name="T84" fmla="*/ 4199 w 4438"/>
                <a:gd name="T85" fmla="*/ 2122 h 3744"/>
                <a:gd name="T86" fmla="*/ 4438 w 4438"/>
                <a:gd name="T87" fmla="*/ 1746 h 3744"/>
                <a:gd name="T88" fmla="*/ 3977 w 4438"/>
                <a:gd name="T89" fmla="*/ 1716 h 3744"/>
                <a:gd name="T90" fmla="*/ 3530 w 4438"/>
                <a:gd name="T91" fmla="*/ 1538 h 3744"/>
                <a:gd name="T92" fmla="*/ 3347 w 4438"/>
                <a:gd name="T93" fmla="*/ 1321 h 3744"/>
                <a:gd name="T94" fmla="*/ 3289 w 4438"/>
                <a:gd name="T95" fmla="*/ 1021 h 3744"/>
                <a:gd name="T96" fmla="*/ 3393 w 4438"/>
                <a:gd name="T97" fmla="*/ 796 h 3744"/>
                <a:gd name="T98" fmla="*/ 3397 w 4438"/>
                <a:gd name="T99" fmla="*/ 787 h 3744"/>
                <a:gd name="T100" fmla="*/ 3553 w 4438"/>
                <a:gd name="T101" fmla="*/ 729 h 3744"/>
                <a:gd name="T102" fmla="*/ 1186 w 4438"/>
                <a:gd name="T103" fmla="*/ 3030 h 3744"/>
                <a:gd name="T104" fmla="*/ 1219 w 4438"/>
                <a:gd name="T105" fmla="*/ 3100 h 3744"/>
                <a:gd name="T106" fmla="*/ 993 w 4438"/>
                <a:gd name="T107" fmla="*/ 3007 h 3744"/>
                <a:gd name="T108" fmla="*/ 1126 w 4438"/>
                <a:gd name="T109" fmla="*/ 2912 h 3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38" h="3744">
                  <a:moveTo>
                    <a:pt x="3444" y="459"/>
                  </a:moveTo>
                  <a:lnTo>
                    <a:pt x="3268" y="450"/>
                  </a:lnTo>
                  <a:lnTo>
                    <a:pt x="3118" y="355"/>
                  </a:lnTo>
                  <a:lnTo>
                    <a:pt x="3094" y="164"/>
                  </a:lnTo>
                  <a:lnTo>
                    <a:pt x="3013" y="161"/>
                  </a:lnTo>
                  <a:lnTo>
                    <a:pt x="2948" y="9"/>
                  </a:lnTo>
                  <a:lnTo>
                    <a:pt x="2946" y="9"/>
                  </a:lnTo>
                  <a:lnTo>
                    <a:pt x="2771" y="44"/>
                  </a:lnTo>
                  <a:lnTo>
                    <a:pt x="2713" y="101"/>
                  </a:lnTo>
                  <a:lnTo>
                    <a:pt x="2489" y="0"/>
                  </a:lnTo>
                  <a:lnTo>
                    <a:pt x="2444" y="111"/>
                  </a:lnTo>
                  <a:lnTo>
                    <a:pt x="2494" y="232"/>
                  </a:lnTo>
                  <a:lnTo>
                    <a:pt x="2622" y="321"/>
                  </a:lnTo>
                  <a:lnTo>
                    <a:pt x="2610" y="491"/>
                  </a:lnTo>
                  <a:lnTo>
                    <a:pt x="2521" y="459"/>
                  </a:lnTo>
                  <a:lnTo>
                    <a:pt x="2155" y="570"/>
                  </a:lnTo>
                  <a:lnTo>
                    <a:pt x="2129" y="652"/>
                  </a:lnTo>
                  <a:lnTo>
                    <a:pt x="1970" y="687"/>
                  </a:lnTo>
                  <a:lnTo>
                    <a:pt x="1943" y="776"/>
                  </a:lnTo>
                  <a:lnTo>
                    <a:pt x="1932" y="872"/>
                  </a:lnTo>
                  <a:lnTo>
                    <a:pt x="1766" y="883"/>
                  </a:lnTo>
                  <a:lnTo>
                    <a:pt x="1694" y="1079"/>
                  </a:lnTo>
                  <a:lnTo>
                    <a:pt x="1780" y="1143"/>
                  </a:lnTo>
                  <a:lnTo>
                    <a:pt x="1708" y="1215"/>
                  </a:lnTo>
                  <a:lnTo>
                    <a:pt x="1588" y="1175"/>
                  </a:lnTo>
                  <a:lnTo>
                    <a:pt x="1494" y="1321"/>
                  </a:lnTo>
                  <a:lnTo>
                    <a:pt x="1538" y="1399"/>
                  </a:lnTo>
                  <a:lnTo>
                    <a:pt x="1827" y="1563"/>
                  </a:lnTo>
                  <a:lnTo>
                    <a:pt x="1822" y="1700"/>
                  </a:lnTo>
                  <a:lnTo>
                    <a:pt x="1792" y="1706"/>
                  </a:lnTo>
                  <a:lnTo>
                    <a:pt x="1725" y="1709"/>
                  </a:lnTo>
                  <a:lnTo>
                    <a:pt x="1601" y="1846"/>
                  </a:lnTo>
                  <a:lnTo>
                    <a:pt x="1450" y="1781"/>
                  </a:lnTo>
                  <a:lnTo>
                    <a:pt x="1448" y="1698"/>
                  </a:lnTo>
                  <a:lnTo>
                    <a:pt x="1177" y="1674"/>
                  </a:lnTo>
                  <a:lnTo>
                    <a:pt x="1163" y="1506"/>
                  </a:lnTo>
                  <a:lnTo>
                    <a:pt x="1091" y="1571"/>
                  </a:lnTo>
                  <a:lnTo>
                    <a:pt x="1021" y="1529"/>
                  </a:lnTo>
                  <a:lnTo>
                    <a:pt x="769" y="1643"/>
                  </a:lnTo>
                  <a:lnTo>
                    <a:pt x="667" y="1519"/>
                  </a:lnTo>
                  <a:lnTo>
                    <a:pt x="498" y="1500"/>
                  </a:lnTo>
                  <a:lnTo>
                    <a:pt x="502" y="1605"/>
                  </a:lnTo>
                  <a:lnTo>
                    <a:pt x="577" y="1736"/>
                  </a:lnTo>
                  <a:lnTo>
                    <a:pt x="581" y="1894"/>
                  </a:lnTo>
                  <a:lnTo>
                    <a:pt x="765" y="2080"/>
                  </a:lnTo>
                  <a:lnTo>
                    <a:pt x="520" y="2342"/>
                  </a:lnTo>
                  <a:lnTo>
                    <a:pt x="466" y="2649"/>
                  </a:lnTo>
                  <a:lnTo>
                    <a:pt x="371" y="2623"/>
                  </a:lnTo>
                  <a:lnTo>
                    <a:pt x="248" y="2762"/>
                  </a:lnTo>
                  <a:lnTo>
                    <a:pt x="278" y="2841"/>
                  </a:lnTo>
                  <a:lnTo>
                    <a:pt x="111" y="2891"/>
                  </a:lnTo>
                  <a:lnTo>
                    <a:pt x="0" y="3064"/>
                  </a:lnTo>
                  <a:lnTo>
                    <a:pt x="413" y="3077"/>
                  </a:lnTo>
                  <a:lnTo>
                    <a:pt x="471" y="3148"/>
                  </a:lnTo>
                  <a:lnTo>
                    <a:pt x="457" y="3229"/>
                  </a:lnTo>
                  <a:lnTo>
                    <a:pt x="563" y="3252"/>
                  </a:lnTo>
                  <a:lnTo>
                    <a:pt x="844" y="3221"/>
                  </a:lnTo>
                  <a:lnTo>
                    <a:pt x="781" y="3154"/>
                  </a:lnTo>
                  <a:lnTo>
                    <a:pt x="817" y="3082"/>
                  </a:lnTo>
                  <a:lnTo>
                    <a:pt x="896" y="3088"/>
                  </a:lnTo>
                  <a:lnTo>
                    <a:pt x="1029" y="3247"/>
                  </a:lnTo>
                  <a:lnTo>
                    <a:pt x="1412" y="3203"/>
                  </a:lnTo>
                  <a:lnTo>
                    <a:pt x="1525" y="3457"/>
                  </a:lnTo>
                  <a:lnTo>
                    <a:pt x="1806" y="3526"/>
                  </a:lnTo>
                  <a:lnTo>
                    <a:pt x="1885" y="3502"/>
                  </a:lnTo>
                  <a:lnTo>
                    <a:pt x="1891" y="3506"/>
                  </a:lnTo>
                  <a:lnTo>
                    <a:pt x="2068" y="3609"/>
                  </a:lnTo>
                  <a:lnTo>
                    <a:pt x="2059" y="3690"/>
                  </a:lnTo>
                  <a:lnTo>
                    <a:pt x="2316" y="3615"/>
                  </a:lnTo>
                  <a:lnTo>
                    <a:pt x="2489" y="3662"/>
                  </a:lnTo>
                  <a:lnTo>
                    <a:pt x="2521" y="3744"/>
                  </a:lnTo>
                  <a:lnTo>
                    <a:pt x="2582" y="3583"/>
                  </a:lnTo>
                  <a:lnTo>
                    <a:pt x="2796" y="3619"/>
                  </a:lnTo>
                  <a:lnTo>
                    <a:pt x="2797" y="3537"/>
                  </a:lnTo>
                  <a:lnTo>
                    <a:pt x="2959" y="3501"/>
                  </a:lnTo>
                  <a:lnTo>
                    <a:pt x="3038" y="3430"/>
                  </a:lnTo>
                  <a:lnTo>
                    <a:pt x="3147" y="3439"/>
                  </a:lnTo>
                  <a:lnTo>
                    <a:pt x="3212" y="3283"/>
                  </a:lnTo>
                  <a:lnTo>
                    <a:pt x="3110" y="3235"/>
                  </a:lnTo>
                  <a:lnTo>
                    <a:pt x="3286" y="3001"/>
                  </a:lnTo>
                  <a:lnTo>
                    <a:pt x="3444" y="2980"/>
                  </a:lnTo>
                  <a:lnTo>
                    <a:pt x="3570" y="2757"/>
                  </a:lnTo>
                  <a:lnTo>
                    <a:pt x="3735" y="2679"/>
                  </a:lnTo>
                  <a:lnTo>
                    <a:pt x="3767" y="2559"/>
                  </a:lnTo>
                  <a:lnTo>
                    <a:pt x="4184" y="2332"/>
                  </a:lnTo>
                  <a:lnTo>
                    <a:pt x="4199" y="2122"/>
                  </a:lnTo>
                  <a:lnTo>
                    <a:pt x="4378" y="1872"/>
                  </a:lnTo>
                  <a:lnTo>
                    <a:pt x="4438" y="1746"/>
                  </a:lnTo>
                  <a:lnTo>
                    <a:pt x="4321" y="1594"/>
                  </a:lnTo>
                  <a:lnTo>
                    <a:pt x="3977" y="1716"/>
                  </a:lnTo>
                  <a:lnTo>
                    <a:pt x="3713" y="1575"/>
                  </a:lnTo>
                  <a:lnTo>
                    <a:pt x="3530" y="1538"/>
                  </a:lnTo>
                  <a:lnTo>
                    <a:pt x="3352" y="1325"/>
                  </a:lnTo>
                  <a:lnTo>
                    <a:pt x="3347" y="1321"/>
                  </a:lnTo>
                  <a:lnTo>
                    <a:pt x="3402" y="1178"/>
                  </a:lnTo>
                  <a:lnTo>
                    <a:pt x="3289" y="1021"/>
                  </a:lnTo>
                  <a:lnTo>
                    <a:pt x="3353" y="968"/>
                  </a:lnTo>
                  <a:lnTo>
                    <a:pt x="3393" y="796"/>
                  </a:lnTo>
                  <a:lnTo>
                    <a:pt x="3393" y="794"/>
                  </a:lnTo>
                  <a:lnTo>
                    <a:pt x="3397" y="787"/>
                  </a:lnTo>
                  <a:lnTo>
                    <a:pt x="3450" y="727"/>
                  </a:lnTo>
                  <a:lnTo>
                    <a:pt x="3553" y="729"/>
                  </a:lnTo>
                  <a:lnTo>
                    <a:pt x="3444" y="459"/>
                  </a:lnTo>
                  <a:close/>
                  <a:moveTo>
                    <a:pt x="1186" y="3030"/>
                  </a:moveTo>
                  <a:lnTo>
                    <a:pt x="1282" y="2990"/>
                  </a:lnTo>
                  <a:lnTo>
                    <a:pt x="1219" y="3100"/>
                  </a:lnTo>
                  <a:lnTo>
                    <a:pt x="1126" y="3132"/>
                  </a:lnTo>
                  <a:lnTo>
                    <a:pt x="993" y="3007"/>
                  </a:lnTo>
                  <a:lnTo>
                    <a:pt x="1009" y="2912"/>
                  </a:lnTo>
                  <a:lnTo>
                    <a:pt x="1126" y="2912"/>
                  </a:lnTo>
                  <a:lnTo>
                    <a:pt x="1186" y="3030"/>
                  </a:lnTo>
                  <a:close/>
                </a:path>
              </a:pathLst>
            </a:custGeom>
            <a:solidFill>
              <a:srgbClr val="F9F9F7"/>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8" name="Freeform 17">
              <a:extLst>
                <a:ext uri="{FF2B5EF4-FFF2-40B4-BE49-F238E27FC236}">
                  <a16:creationId xmlns:a16="http://schemas.microsoft.com/office/drawing/2014/main" id="{015AE619-73C3-4B05-8F88-D4173FFADABC}"/>
                </a:ext>
              </a:extLst>
            </p:cNvPr>
            <p:cNvSpPr>
              <a:spLocks/>
            </p:cNvSpPr>
            <p:nvPr/>
          </p:nvSpPr>
          <p:spPr bwMode="auto">
            <a:xfrm>
              <a:off x="1278257" y="3982791"/>
              <a:ext cx="90846" cy="54189"/>
            </a:xfrm>
            <a:custGeom>
              <a:avLst/>
              <a:gdLst>
                <a:gd name="T0" fmla="*/ 117 w 229"/>
                <a:gd name="T1" fmla="*/ 134 h 134"/>
                <a:gd name="T2" fmla="*/ 229 w 229"/>
                <a:gd name="T3" fmla="*/ 99 h 134"/>
                <a:gd name="T4" fmla="*/ 82 w 229"/>
                <a:gd name="T5" fmla="*/ 0 h 134"/>
                <a:gd name="T6" fmla="*/ 0 w 229"/>
                <a:gd name="T7" fmla="*/ 11 h 134"/>
                <a:gd name="T8" fmla="*/ 24 w 229"/>
                <a:gd name="T9" fmla="*/ 107 h 134"/>
                <a:gd name="T10" fmla="*/ 117 w 229"/>
                <a:gd name="T11" fmla="*/ 134 h 134"/>
              </a:gdLst>
              <a:ahLst/>
              <a:cxnLst>
                <a:cxn ang="0">
                  <a:pos x="T0" y="T1"/>
                </a:cxn>
                <a:cxn ang="0">
                  <a:pos x="T2" y="T3"/>
                </a:cxn>
                <a:cxn ang="0">
                  <a:pos x="T4" y="T5"/>
                </a:cxn>
                <a:cxn ang="0">
                  <a:pos x="T6" y="T7"/>
                </a:cxn>
                <a:cxn ang="0">
                  <a:pos x="T8" y="T9"/>
                </a:cxn>
                <a:cxn ang="0">
                  <a:pos x="T10" y="T11"/>
                </a:cxn>
              </a:cxnLst>
              <a:rect l="0" t="0" r="r" b="b"/>
              <a:pathLst>
                <a:path w="229" h="134">
                  <a:moveTo>
                    <a:pt x="117" y="134"/>
                  </a:moveTo>
                  <a:lnTo>
                    <a:pt x="229" y="99"/>
                  </a:lnTo>
                  <a:lnTo>
                    <a:pt x="82" y="0"/>
                  </a:lnTo>
                  <a:lnTo>
                    <a:pt x="0" y="11"/>
                  </a:lnTo>
                  <a:lnTo>
                    <a:pt x="24" y="107"/>
                  </a:lnTo>
                  <a:lnTo>
                    <a:pt x="117" y="134"/>
                  </a:lnTo>
                  <a:close/>
                </a:path>
              </a:pathLst>
            </a:custGeom>
            <a:solidFill>
              <a:srgbClr val="F9F9F7"/>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9" name="Freeform 18">
              <a:extLst>
                <a:ext uri="{FF2B5EF4-FFF2-40B4-BE49-F238E27FC236}">
                  <a16:creationId xmlns:a16="http://schemas.microsoft.com/office/drawing/2014/main" id="{944037DE-999C-4A9F-843D-778A216B7EF0}"/>
                </a:ext>
              </a:extLst>
            </p:cNvPr>
            <p:cNvSpPr>
              <a:spLocks/>
            </p:cNvSpPr>
            <p:nvPr/>
          </p:nvSpPr>
          <p:spPr bwMode="auto">
            <a:xfrm>
              <a:off x="2105431" y="4840247"/>
              <a:ext cx="86064" cy="54189"/>
            </a:xfrm>
            <a:custGeom>
              <a:avLst/>
              <a:gdLst>
                <a:gd name="T0" fmla="*/ 3 w 214"/>
                <a:gd name="T1" fmla="*/ 18 h 135"/>
                <a:gd name="T2" fmla="*/ 4 w 214"/>
                <a:gd name="T3" fmla="*/ 18 h 135"/>
                <a:gd name="T4" fmla="*/ 0 w 214"/>
                <a:gd name="T5" fmla="*/ 19 h 135"/>
                <a:gd name="T6" fmla="*/ 129 w 214"/>
                <a:gd name="T7" fmla="*/ 135 h 135"/>
                <a:gd name="T8" fmla="*/ 214 w 214"/>
                <a:gd name="T9" fmla="*/ 99 h 135"/>
                <a:gd name="T10" fmla="*/ 58 w 214"/>
                <a:gd name="T11" fmla="*/ 0 h 135"/>
                <a:gd name="T12" fmla="*/ 3 w 214"/>
                <a:gd name="T13" fmla="*/ 18 h 135"/>
              </a:gdLst>
              <a:ahLst/>
              <a:cxnLst>
                <a:cxn ang="0">
                  <a:pos x="T0" y="T1"/>
                </a:cxn>
                <a:cxn ang="0">
                  <a:pos x="T2" y="T3"/>
                </a:cxn>
                <a:cxn ang="0">
                  <a:pos x="T4" y="T5"/>
                </a:cxn>
                <a:cxn ang="0">
                  <a:pos x="T6" y="T7"/>
                </a:cxn>
                <a:cxn ang="0">
                  <a:pos x="T8" y="T9"/>
                </a:cxn>
                <a:cxn ang="0">
                  <a:pos x="T10" y="T11"/>
                </a:cxn>
                <a:cxn ang="0">
                  <a:pos x="T12" y="T13"/>
                </a:cxn>
              </a:cxnLst>
              <a:rect l="0" t="0" r="r" b="b"/>
              <a:pathLst>
                <a:path w="214" h="135">
                  <a:moveTo>
                    <a:pt x="3" y="18"/>
                  </a:moveTo>
                  <a:lnTo>
                    <a:pt x="4" y="18"/>
                  </a:lnTo>
                  <a:lnTo>
                    <a:pt x="0" y="19"/>
                  </a:lnTo>
                  <a:lnTo>
                    <a:pt x="129" y="135"/>
                  </a:lnTo>
                  <a:lnTo>
                    <a:pt x="214" y="99"/>
                  </a:lnTo>
                  <a:lnTo>
                    <a:pt x="58" y="0"/>
                  </a:lnTo>
                  <a:lnTo>
                    <a:pt x="3" y="18"/>
                  </a:lnTo>
                  <a:close/>
                </a:path>
              </a:pathLst>
            </a:custGeom>
            <a:solidFill>
              <a:srgbClr val="EAFDEF"/>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20" name="Freeform 19">
              <a:extLst>
                <a:ext uri="{FF2B5EF4-FFF2-40B4-BE49-F238E27FC236}">
                  <a16:creationId xmlns:a16="http://schemas.microsoft.com/office/drawing/2014/main" id="{38D60A55-16D2-4186-9BA5-AC8420160EC9}"/>
                </a:ext>
              </a:extLst>
            </p:cNvPr>
            <p:cNvSpPr>
              <a:spLocks/>
            </p:cNvSpPr>
            <p:nvPr/>
          </p:nvSpPr>
          <p:spPr bwMode="auto">
            <a:xfrm>
              <a:off x="2130932" y="4986875"/>
              <a:ext cx="90846" cy="160972"/>
            </a:xfrm>
            <a:custGeom>
              <a:avLst/>
              <a:gdLst>
                <a:gd name="T0" fmla="*/ 198 w 225"/>
                <a:gd name="T1" fmla="*/ 99 h 404"/>
                <a:gd name="T2" fmla="*/ 50 w 225"/>
                <a:gd name="T3" fmla="*/ 0 h 404"/>
                <a:gd name="T4" fmla="*/ 0 w 225"/>
                <a:gd name="T5" fmla="*/ 81 h 404"/>
                <a:gd name="T6" fmla="*/ 186 w 225"/>
                <a:gd name="T7" fmla="*/ 404 h 404"/>
                <a:gd name="T8" fmla="*/ 225 w 225"/>
                <a:gd name="T9" fmla="*/ 313 h 404"/>
                <a:gd name="T10" fmla="*/ 198 w 225"/>
                <a:gd name="T11" fmla="*/ 99 h 404"/>
              </a:gdLst>
              <a:ahLst/>
              <a:cxnLst>
                <a:cxn ang="0">
                  <a:pos x="T0" y="T1"/>
                </a:cxn>
                <a:cxn ang="0">
                  <a:pos x="T2" y="T3"/>
                </a:cxn>
                <a:cxn ang="0">
                  <a:pos x="T4" y="T5"/>
                </a:cxn>
                <a:cxn ang="0">
                  <a:pos x="T6" y="T7"/>
                </a:cxn>
                <a:cxn ang="0">
                  <a:pos x="T8" y="T9"/>
                </a:cxn>
                <a:cxn ang="0">
                  <a:pos x="T10" y="T11"/>
                </a:cxn>
              </a:cxnLst>
              <a:rect l="0" t="0" r="r" b="b"/>
              <a:pathLst>
                <a:path w="225" h="404">
                  <a:moveTo>
                    <a:pt x="198" y="99"/>
                  </a:moveTo>
                  <a:lnTo>
                    <a:pt x="50" y="0"/>
                  </a:lnTo>
                  <a:lnTo>
                    <a:pt x="0" y="81"/>
                  </a:lnTo>
                  <a:lnTo>
                    <a:pt x="186" y="404"/>
                  </a:lnTo>
                  <a:lnTo>
                    <a:pt x="225" y="313"/>
                  </a:lnTo>
                  <a:lnTo>
                    <a:pt x="198" y="99"/>
                  </a:lnTo>
                  <a:close/>
                </a:path>
              </a:pathLst>
            </a:custGeom>
            <a:solidFill>
              <a:srgbClr val="EAFDEF"/>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22" name="Line 21">
              <a:extLst>
                <a:ext uri="{FF2B5EF4-FFF2-40B4-BE49-F238E27FC236}">
                  <a16:creationId xmlns:a16="http://schemas.microsoft.com/office/drawing/2014/main" id="{60EADD64-4938-4DCC-83B4-171E3DCC59CB}"/>
                </a:ext>
              </a:extLst>
            </p:cNvPr>
            <p:cNvSpPr>
              <a:spLocks noChangeShapeType="1"/>
            </p:cNvSpPr>
            <p:nvPr/>
          </p:nvSpPr>
          <p:spPr bwMode="auto">
            <a:xfrm flipV="1">
              <a:off x="6309834" y="5930395"/>
              <a:ext cx="1594" cy="4781"/>
            </a:xfrm>
            <a:prstGeom prst="line">
              <a:avLst/>
            </a:prstGeom>
            <a:noFill/>
            <a:ln w="3175">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3" name="Freeform 22">
              <a:extLst>
                <a:ext uri="{FF2B5EF4-FFF2-40B4-BE49-F238E27FC236}">
                  <a16:creationId xmlns:a16="http://schemas.microsoft.com/office/drawing/2014/main" id="{F755CEA9-E601-4449-AA15-27B5507268B4}"/>
                </a:ext>
              </a:extLst>
            </p:cNvPr>
            <p:cNvSpPr>
              <a:spLocks/>
            </p:cNvSpPr>
            <p:nvPr/>
          </p:nvSpPr>
          <p:spPr bwMode="auto">
            <a:xfrm>
              <a:off x="2695131" y="6944042"/>
              <a:ext cx="25501" cy="31876"/>
            </a:xfrm>
            <a:custGeom>
              <a:avLst/>
              <a:gdLst>
                <a:gd name="T0" fmla="*/ 64 w 64"/>
                <a:gd name="T1" fmla="*/ 78 h 78"/>
                <a:gd name="T2" fmla="*/ 0 w 64"/>
                <a:gd name="T3" fmla="*/ 32 h 78"/>
                <a:gd name="T4" fmla="*/ 62 w 64"/>
                <a:gd name="T5" fmla="*/ 0 h 78"/>
                <a:gd name="T6" fmla="*/ 64 w 64"/>
                <a:gd name="T7" fmla="*/ 78 h 78"/>
              </a:gdLst>
              <a:ahLst/>
              <a:cxnLst>
                <a:cxn ang="0">
                  <a:pos x="T0" y="T1"/>
                </a:cxn>
                <a:cxn ang="0">
                  <a:pos x="T2" y="T3"/>
                </a:cxn>
                <a:cxn ang="0">
                  <a:pos x="T4" y="T5"/>
                </a:cxn>
                <a:cxn ang="0">
                  <a:pos x="T6" y="T7"/>
                </a:cxn>
              </a:cxnLst>
              <a:rect l="0" t="0" r="r" b="b"/>
              <a:pathLst>
                <a:path w="64" h="78">
                  <a:moveTo>
                    <a:pt x="64" y="78"/>
                  </a:moveTo>
                  <a:lnTo>
                    <a:pt x="0" y="32"/>
                  </a:lnTo>
                  <a:lnTo>
                    <a:pt x="62" y="0"/>
                  </a:lnTo>
                  <a:lnTo>
                    <a:pt x="64" y="78"/>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4" name="Freeform 23">
              <a:extLst>
                <a:ext uri="{FF2B5EF4-FFF2-40B4-BE49-F238E27FC236}">
                  <a16:creationId xmlns:a16="http://schemas.microsoft.com/office/drawing/2014/main" id="{86E83FAD-BA7D-4E26-92A5-62DA0DED280E}"/>
                </a:ext>
              </a:extLst>
            </p:cNvPr>
            <p:cNvSpPr>
              <a:spLocks/>
            </p:cNvSpPr>
            <p:nvPr/>
          </p:nvSpPr>
          <p:spPr bwMode="auto">
            <a:xfrm>
              <a:off x="1855207" y="6878697"/>
              <a:ext cx="2561211" cy="771392"/>
            </a:xfrm>
            <a:custGeom>
              <a:avLst/>
              <a:gdLst>
                <a:gd name="T0" fmla="*/ 0 w 6429"/>
                <a:gd name="T1" fmla="*/ 0 h 1939"/>
                <a:gd name="T2" fmla="*/ 167 w 6429"/>
                <a:gd name="T3" fmla="*/ 78 h 1939"/>
                <a:gd name="T4" fmla="*/ 181 w 6429"/>
                <a:gd name="T5" fmla="*/ 169 h 1939"/>
                <a:gd name="T6" fmla="*/ 247 w 6429"/>
                <a:gd name="T7" fmla="*/ 109 h 1939"/>
                <a:gd name="T8" fmla="*/ 438 w 6429"/>
                <a:gd name="T9" fmla="*/ 146 h 1939"/>
                <a:gd name="T10" fmla="*/ 480 w 6429"/>
                <a:gd name="T11" fmla="*/ 228 h 1939"/>
                <a:gd name="T12" fmla="*/ 425 w 6429"/>
                <a:gd name="T13" fmla="*/ 400 h 1939"/>
                <a:gd name="T14" fmla="*/ 349 w 6429"/>
                <a:gd name="T15" fmla="*/ 467 h 1939"/>
                <a:gd name="T16" fmla="*/ 385 w 6429"/>
                <a:gd name="T17" fmla="*/ 549 h 1939"/>
                <a:gd name="T18" fmla="*/ 498 w 6429"/>
                <a:gd name="T19" fmla="*/ 576 h 1939"/>
                <a:gd name="T20" fmla="*/ 513 w 6429"/>
                <a:gd name="T21" fmla="*/ 472 h 1939"/>
                <a:gd name="T22" fmla="*/ 598 w 6429"/>
                <a:gd name="T23" fmla="*/ 445 h 1939"/>
                <a:gd name="T24" fmla="*/ 604 w 6429"/>
                <a:gd name="T25" fmla="*/ 543 h 1939"/>
                <a:gd name="T26" fmla="*/ 774 w 6429"/>
                <a:gd name="T27" fmla="*/ 634 h 1939"/>
                <a:gd name="T28" fmla="*/ 1054 w 6429"/>
                <a:gd name="T29" fmla="*/ 742 h 1939"/>
                <a:gd name="T30" fmla="*/ 1235 w 6429"/>
                <a:gd name="T31" fmla="*/ 732 h 1939"/>
                <a:gd name="T32" fmla="*/ 1310 w 6429"/>
                <a:gd name="T33" fmla="*/ 869 h 1939"/>
                <a:gd name="T34" fmla="*/ 1537 w 6429"/>
                <a:gd name="T35" fmla="*/ 1053 h 1939"/>
                <a:gd name="T36" fmla="*/ 1604 w 6429"/>
                <a:gd name="T37" fmla="*/ 1006 h 1939"/>
                <a:gd name="T38" fmla="*/ 1671 w 6429"/>
                <a:gd name="T39" fmla="*/ 1048 h 1939"/>
                <a:gd name="T40" fmla="*/ 1843 w 6429"/>
                <a:gd name="T41" fmla="*/ 959 h 1939"/>
                <a:gd name="T42" fmla="*/ 1847 w 6429"/>
                <a:gd name="T43" fmla="*/ 961 h 1939"/>
                <a:gd name="T44" fmla="*/ 2171 w 6429"/>
                <a:gd name="T45" fmla="*/ 1249 h 1939"/>
                <a:gd name="T46" fmla="*/ 2524 w 6429"/>
                <a:gd name="T47" fmla="*/ 1200 h 1939"/>
                <a:gd name="T48" fmla="*/ 2596 w 6429"/>
                <a:gd name="T49" fmla="*/ 1262 h 1939"/>
                <a:gd name="T50" fmla="*/ 2882 w 6429"/>
                <a:gd name="T51" fmla="*/ 1256 h 1939"/>
                <a:gd name="T52" fmla="*/ 3064 w 6429"/>
                <a:gd name="T53" fmla="*/ 1267 h 1939"/>
                <a:gd name="T54" fmla="*/ 3129 w 6429"/>
                <a:gd name="T55" fmla="*/ 1204 h 1939"/>
                <a:gd name="T56" fmla="*/ 3119 w 6429"/>
                <a:gd name="T57" fmla="*/ 1014 h 1939"/>
                <a:gd name="T58" fmla="*/ 3190 w 6429"/>
                <a:gd name="T59" fmla="*/ 977 h 1939"/>
                <a:gd name="T60" fmla="*/ 3386 w 6429"/>
                <a:gd name="T61" fmla="*/ 1043 h 1939"/>
                <a:gd name="T62" fmla="*/ 3673 w 6429"/>
                <a:gd name="T63" fmla="*/ 1119 h 1939"/>
                <a:gd name="T64" fmla="*/ 3812 w 6429"/>
                <a:gd name="T65" fmla="*/ 1244 h 1939"/>
                <a:gd name="T66" fmla="*/ 3998 w 6429"/>
                <a:gd name="T67" fmla="*/ 1232 h 1939"/>
                <a:gd name="T68" fmla="*/ 4163 w 6429"/>
                <a:gd name="T69" fmla="*/ 1450 h 1939"/>
                <a:gd name="T70" fmla="*/ 4193 w 6429"/>
                <a:gd name="T71" fmla="*/ 1366 h 1939"/>
                <a:gd name="T72" fmla="*/ 4289 w 6429"/>
                <a:gd name="T73" fmla="*/ 1361 h 1939"/>
                <a:gd name="T74" fmla="*/ 4595 w 6429"/>
                <a:gd name="T75" fmla="*/ 1508 h 1939"/>
                <a:gd name="T76" fmla="*/ 4541 w 6429"/>
                <a:gd name="T77" fmla="*/ 1648 h 1939"/>
                <a:gd name="T78" fmla="*/ 4794 w 6429"/>
                <a:gd name="T79" fmla="*/ 1724 h 1939"/>
                <a:gd name="T80" fmla="*/ 4862 w 6429"/>
                <a:gd name="T81" fmla="*/ 1888 h 1939"/>
                <a:gd name="T82" fmla="*/ 4955 w 6429"/>
                <a:gd name="T83" fmla="*/ 1894 h 1939"/>
                <a:gd name="T84" fmla="*/ 5084 w 6429"/>
                <a:gd name="T85" fmla="*/ 1778 h 1939"/>
                <a:gd name="T86" fmla="*/ 5175 w 6429"/>
                <a:gd name="T87" fmla="*/ 1773 h 1939"/>
                <a:gd name="T88" fmla="*/ 5450 w 6429"/>
                <a:gd name="T89" fmla="*/ 1835 h 1939"/>
                <a:gd name="T90" fmla="*/ 5582 w 6429"/>
                <a:gd name="T91" fmla="*/ 1939 h 1939"/>
                <a:gd name="T92" fmla="*/ 5763 w 6429"/>
                <a:gd name="T93" fmla="*/ 1925 h 1939"/>
                <a:gd name="T94" fmla="*/ 5763 w 6429"/>
                <a:gd name="T95" fmla="*/ 1840 h 1939"/>
                <a:gd name="T96" fmla="*/ 5997 w 6429"/>
                <a:gd name="T97" fmla="*/ 1718 h 1939"/>
                <a:gd name="T98" fmla="*/ 6180 w 6429"/>
                <a:gd name="T99" fmla="*/ 1685 h 1939"/>
                <a:gd name="T100" fmla="*/ 6429 w 6429"/>
                <a:gd name="T101" fmla="*/ 1752 h 1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29" h="1939">
                  <a:moveTo>
                    <a:pt x="0" y="0"/>
                  </a:moveTo>
                  <a:lnTo>
                    <a:pt x="167" y="78"/>
                  </a:lnTo>
                  <a:lnTo>
                    <a:pt x="181" y="169"/>
                  </a:lnTo>
                  <a:lnTo>
                    <a:pt x="247" y="109"/>
                  </a:lnTo>
                  <a:lnTo>
                    <a:pt x="438" y="146"/>
                  </a:lnTo>
                  <a:lnTo>
                    <a:pt x="480" y="228"/>
                  </a:lnTo>
                  <a:lnTo>
                    <a:pt x="425" y="400"/>
                  </a:lnTo>
                  <a:lnTo>
                    <a:pt x="349" y="467"/>
                  </a:lnTo>
                  <a:lnTo>
                    <a:pt x="385" y="549"/>
                  </a:lnTo>
                  <a:lnTo>
                    <a:pt x="498" y="576"/>
                  </a:lnTo>
                  <a:lnTo>
                    <a:pt x="513" y="472"/>
                  </a:lnTo>
                  <a:lnTo>
                    <a:pt x="598" y="445"/>
                  </a:lnTo>
                  <a:lnTo>
                    <a:pt x="604" y="543"/>
                  </a:lnTo>
                  <a:lnTo>
                    <a:pt x="774" y="634"/>
                  </a:lnTo>
                  <a:lnTo>
                    <a:pt x="1054" y="742"/>
                  </a:lnTo>
                  <a:lnTo>
                    <a:pt x="1235" y="732"/>
                  </a:lnTo>
                  <a:lnTo>
                    <a:pt x="1310" y="869"/>
                  </a:lnTo>
                  <a:lnTo>
                    <a:pt x="1537" y="1053"/>
                  </a:lnTo>
                  <a:lnTo>
                    <a:pt x="1604" y="1006"/>
                  </a:lnTo>
                  <a:lnTo>
                    <a:pt x="1671" y="1048"/>
                  </a:lnTo>
                  <a:lnTo>
                    <a:pt x="1843" y="959"/>
                  </a:lnTo>
                  <a:lnTo>
                    <a:pt x="1847" y="961"/>
                  </a:lnTo>
                  <a:lnTo>
                    <a:pt x="2171" y="1249"/>
                  </a:lnTo>
                  <a:lnTo>
                    <a:pt x="2524" y="1200"/>
                  </a:lnTo>
                  <a:lnTo>
                    <a:pt x="2596" y="1262"/>
                  </a:lnTo>
                  <a:lnTo>
                    <a:pt x="2882" y="1256"/>
                  </a:lnTo>
                  <a:lnTo>
                    <a:pt x="3064" y="1267"/>
                  </a:lnTo>
                  <a:lnTo>
                    <a:pt x="3129" y="1204"/>
                  </a:lnTo>
                  <a:lnTo>
                    <a:pt x="3119" y="1014"/>
                  </a:lnTo>
                  <a:lnTo>
                    <a:pt x="3190" y="977"/>
                  </a:lnTo>
                  <a:lnTo>
                    <a:pt x="3386" y="1043"/>
                  </a:lnTo>
                  <a:lnTo>
                    <a:pt x="3673" y="1119"/>
                  </a:lnTo>
                  <a:lnTo>
                    <a:pt x="3812" y="1244"/>
                  </a:lnTo>
                  <a:lnTo>
                    <a:pt x="3998" y="1232"/>
                  </a:lnTo>
                  <a:lnTo>
                    <a:pt x="4163" y="1450"/>
                  </a:lnTo>
                  <a:lnTo>
                    <a:pt x="4193" y="1366"/>
                  </a:lnTo>
                  <a:lnTo>
                    <a:pt x="4289" y="1361"/>
                  </a:lnTo>
                  <a:lnTo>
                    <a:pt x="4595" y="1508"/>
                  </a:lnTo>
                  <a:lnTo>
                    <a:pt x="4541" y="1648"/>
                  </a:lnTo>
                  <a:lnTo>
                    <a:pt x="4794" y="1724"/>
                  </a:lnTo>
                  <a:lnTo>
                    <a:pt x="4862" y="1888"/>
                  </a:lnTo>
                  <a:lnTo>
                    <a:pt x="4955" y="1894"/>
                  </a:lnTo>
                  <a:lnTo>
                    <a:pt x="5084" y="1778"/>
                  </a:lnTo>
                  <a:lnTo>
                    <a:pt x="5175" y="1773"/>
                  </a:lnTo>
                  <a:lnTo>
                    <a:pt x="5450" y="1835"/>
                  </a:lnTo>
                  <a:lnTo>
                    <a:pt x="5582" y="1939"/>
                  </a:lnTo>
                  <a:lnTo>
                    <a:pt x="5763" y="1925"/>
                  </a:lnTo>
                  <a:lnTo>
                    <a:pt x="5763" y="1840"/>
                  </a:lnTo>
                  <a:lnTo>
                    <a:pt x="5997" y="1718"/>
                  </a:lnTo>
                  <a:lnTo>
                    <a:pt x="6180" y="1685"/>
                  </a:lnTo>
                  <a:lnTo>
                    <a:pt x="6429" y="1752"/>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5" name="Freeform 24">
              <a:extLst>
                <a:ext uri="{FF2B5EF4-FFF2-40B4-BE49-F238E27FC236}">
                  <a16:creationId xmlns:a16="http://schemas.microsoft.com/office/drawing/2014/main" id="{C890E351-E9E6-4637-ACDA-2759D4C3B512}"/>
                </a:ext>
              </a:extLst>
            </p:cNvPr>
            <p:cNvSpPr>
              <a:spLocks/>
            </p:cNvSpPr>
            <p:nvPr/>
          </p:nvSpPr>
          <p:spPr bwMode="auto">
            <a:xfrm>
              <a:off x="4046660" y="1442299"/>
              <a:ext cx="2680745" cy="5104891"/>
            </a:xfrm>
            <a:custGeom>
              <a:avLst/>
              <a:gdLst>
                <a:gd name="T0" fmla="*/ 6666 w 6726"/>
                <a:gd name="T1" fmla="*/ 12348 h 12808"/>
                <a:gd name="T2" fmla="*/ 6265 w 6726"/>
                <a:gd name="T3" fmla="*/ 12192 h 12808"/>
                <a:gd name="T4" fmla="*/ 5640 w 6726"/>
                <a:gd name="T5" fmla="*/ 11801 h 12808"/>
                <a:gd name="T6" fmla="*/ 5577 w 6726"/>
                <a:gd name="T7" fmla="*/ 11497 h 12808"/>
                <a:gd name="T8" fmla="*/ 5681 w 6726"/>
                <a:gd name="T9" fmla="*/ 11270 h 12808"/>
                <a:gd name="T10" fmla="*/ 5841 w 6726"/>
                <a:gd name="T11" fmla="*/ 11205 h 12808"/>
                <a:gd name="T12" fmla="*/ 5406 w 6726"/>
                <a:gd name="T13" fmla="*/ 10831 h 12808"/>
                <a:gd name="T14" fmla="*/ 5236 w 6726"/>
                <a:gd name="T15" fmla="*/ 10485 h 12808"/>
                <a:gd name="T16" fmla="*/ 5851 w 6726"/>
                <a:gd name="T17" fmla="*/ 10139 h 12808"/>
                <a:gd name="T18" fmla="*/ 5685 w 6726"/>
                <a:gd name="T19" fmla="*/ 9765 h 12808"/>
                <a:gd name="T20" fmla="*/ 5480 w 6726"/>
                <a:gd name="T21" fmla="*/ 9451 h 12808"/>
                <a:gd name="T22" fmla="*/ 5388 w 6726"/>
                <a:gd name="T23" fmla="*/ 9277 h 12808"/>
                <a:gd name="T24" fmla="*/ 5558 w 6726"/>
                <a:gd name="T25" fmla="*/ 8822 h 12808"/>
                <a:gd name="T26" fmla="*/ 5292 w 6726"/>
                <a:gd name="T27" fmla="*/ 8272 h 12808"/>
                <a:gd name="T28" fmla="*/ 4965 w 6726"/>
                <a:gd name="T29" fmla="*/ 8187 h 12808"/>
                <a:gd name="T30" fmla="*/ 4639 w 6726"/>
                <a:gd name="T31" fmla="*/ 8434 h 12808"/>
                <a:gd name="T32" fmla="*/ 4303 w 6726"/>
                <a:gd name="T33" fmla="*/ 8706 h 12808"/>
                <a:gd name="T34" fmla="*/ 4484 w 6726"/>
                <a:gd name="T35" fmla="*/ 8456 h 12808"/>
                <a:gd name="T36" fmla="*/ 4411 w 6726"/>
                <a:gd name="T37" fmla="*/ 8195 h 12808"/>
                <a:gd name="T38" fmla="*/ 4831 w 6726"/>
                <a:gd name="T39" fmla="*/ 7252 h 12808"/>
                <a:gd name="T40" fmla="*/ 5411 w 6726"/>
                <a:gd name="T41" fmla="*/ 6579 h 12808"/>
                <a:gd name="T42" fmla="*/ 5381 w 6726"/>
                <a:gd name="T43" fmla="*/ 6329 h 12808"/>
                <a:gd name="T44" fmla="*/ 5612 w 6726"/>
                <a:gd name="T45" fmla="*/ 6193 h 12808"/>
                <a:gd name="T46" fmla="*/ 5885 w 6726"/>
                <a:gd name="T47" fmla="*/ 6297 h 12808"/>
                <a:gd name="T48" fmla="*/ 6059 w 6726"/>
                <a:gd name="T49" fmla="*/ 6175 h 12808"/>
                <a:gd name="T50" fmla="*/ 6047 w 6726"/>
                <a:gd name="T51" fmla="*/ 5804 h 12808"/>
                <a:gd name="T52" fmla="*/ 6241 w 6726"/>
                <a:gd name="T53" fmla="*/ 4656 h 12808"/>
                <a:gd name="T54" fmla="*/ 6700 w 6726"/>
                <a:gd name="T55" fmla="*/ 3498 h 12808"/>
                <a:gd name="T56" fmla="*/ 5786 w 6726"/>
                <a:gd name="T57" fmla="*/ 3179 h 12808"/>
                <a:gd name="T58" fmla="*/ 5328 w 6726"/>
                <a:gd name="T59" fmla="*/ 3299 h 12808"/>
                <a:gd name="T60" fmla="*/ 5095 w 6726"/>
                <a:gd name="T61" fmla="*/ 3191 h 12808"/>
                <a:gd name="T62" fmla="*/ 4777 w 6726"/>
                <a:gd name="T63" fmla="*/ 2991 h 12808"/>
                <a:gd name="T64" fmla="*/ 4321 w 6726"/>
                <a:gd name="T65" fmla="*/ 2688 h 12808"/>
                <a:gd name="T66" fmla="*/ 3963 w 6726"/>
                <a:gd name="T67" fmla="*/ 2726 h 12808"/>
                <a:gd name="T68" fmla="*/ 3624 w 6726"/>
                <a:gd name="T69" fmla="*/ 2719 h 12808"/>
                <a:gd name="T70" fmla="*/ 3271 w 6726"/>
                <a:gd name="T71" fmla="*/ 2540 h 12808"/>
                <a:gd name="T72" fmla="*/ 2901 w 6726"/>
                <a:gd name="T73" fmla="*/ 2234 h 12808"/>
                <a:gd name="T74" fmla="*/ 2674 w 6726"/>
                <a:gd name="T75" fmla="*/ 1885 h 12808"/>
                <a:gd name="T76" fmla="*/ 2673 w 6726"/>
                <a:gd name="T77" fmla="*/ 1573 h 12808"/>
                <a:gd name="T78" fmla="*/ 2250 w 6726"/>
                <a:gd name="T79" fmla="*/ 1995 h 12808"/>
                <a:gd name="T80" fmla="*/ 2004 w 6726"/>
                <a:gd name="T81" fmla="*/ 1966 h 12808"/>
                <a:gd name="T82" fmla="*/ 1906 w 6726"/>
                <a:gd name="T83" fmla="*/ 1596 h 12808"/>
                <a:gd name="T84" fmla="*/ 1766 w 6726"/>
                <a:gd name="T85" fmla="*/ 1284 h 12808"/>
                <a:gd name="T86" fmla="*/ 1370 w 6726"/>
                <a:gd name="T87" fmla="*/ 1336 h 12808"/>
                <a:gd name="T88" fmla="*/ 1118 w 6726"/>
                <a:gd name="T89" fmla="*/ 957 h 12808"/>
                <a:gd name="T90" fmla="*/ 854 w 6726"/>
                <a:gd name="T91" fmla="*/ 743 h 12808"/>
                <a:gd name="T92" fmla="*/ 585 w 6726"/>
                <a:gd name="T93" fmla="*/ 543 h 12808"/>
                <a:gd name="T94" fmla="*/ 256 w 6726"/>
                <a:gd name="T95" fmla="*/ 466 h 12808"/>
                <a:gd name="T96" fmla="*/ 153 w 6726"/>
                <a:gd name="T97" fmla="*/ 223 h 12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26" h="12808">
                  <a:moveTo>
                    <a:pt x="6472" y="12808"/>
                  </a:moveTo>
                  <a:lnTo>
                    <a:pt x="6487" y="12598"/>
                  </a:lnTo>
                  <a:lnTo>
                    <a:pt x="6666" y="12348"/>
                  </a:lnTo>
                  <a:lnTo>
                    <a:pt x="6726" y="12222"/>
                  </a:lnTo>
                  <a:lnTo>
                    <a:pt x="6609" y="12070"/>
                  </a:lnTo>
                  <a:lnTo>
                    <a:pt x="6265" y="12192"/>
                  </a:lnTo>
                  <a:lnTo>
                    <a:pt x="6001" y="12051"/>
                  </a:lnTo>
                  <a:lnTo>
                    <a:pt x="5818" y="12014"/>
                  </a:lnTo>
                  <a:lnTo>
                    <a:pt x="5640" y="11801"/>
                  </a:lnTo>
                  <a:lnTo>
                    <a:pt x="5635" y="11797"/>
                  </a:lnTo>
                  <a:lnTo>
                    <a:pt x="5690" y="11654"/>
                  </a:lnTo>
                  <a:lnTo>
                    <a:pt x="5577" y="11497"/>
                  </a:lnTo>
                  <a:lnTo>
                    <a:pt x="5641" y="11444"/>
                  </a:lnTo>
                  <a:lnTo>
                    <a:pt x="5681" y="11272"/>
                  </a:lnTo>
                  <a:lnTo>
                    <a:pt x="5681" y="11270"/>
                  </a:lnTo>
                  <a:lnTo>
                    <a:pt x="5685" y="11263"/>
                  </a:lnTo>
                  <a:lnTo>
                    <a:pt x="5738" y="11203"/>
                  </a:lnTo>
                  <a:lnTo>
                    <a:pt x="5841" y="11205"/>
                  </a:lnTo>
                  <a:lnTo>
                    <a:pt x="5732" y="10935"/>
                  </a:lnTo>
                  <a:lnTo>
                    <a:pt x="5556" y="10926"/>
                  </a:lnTo>
                  <a:lnTo>
                    <a:pt x="5406" y="10831"/>
                  </a:lnTo>
                  <a:lnTo>
                    <a:pt x="5382" y="10640"/>
                  </a:lnTo>
                  <a:lnTo>
                    <a:pt x="5301" y="10637"/>
                  </a:lnTo>
                  <a:lnTo>
                    <a:pt x="5236" y="10485"/>
                  </a:lnTo>
                  <a:lnTo>
                    <a:pt x="5234" y="10484"/>
                  </a:lnTo>
                  <a:lnTo>
                    <a:pt x="5793" y="10244"/>
                  </a:lnTo>
                  <a:lnTo>
                    <a:pt x="5851" y="10139"/>
                  </a:lnTo>
                  <a:lnTo>
                    <a:pt x="5817" y="10063"/>
                  </a:lnTo>
                  <a:lnTo>
                    <a:pt x="5898" y="9913"/>
                  </a:lnTo>
                  <a:lnTo>
                    <a:pt x="5685" y="9765"/>
                  </a:lnTo>
                  <a:lnTo>
                    <a:pt x="5622" y="9607"/>
                  </a:lnTo>
                  <a:lnTo>
                    <a:pt x="5643" y="9516"/>
                  </a:lnTo>
                  <a:lnTo>
                    <a:pt x="5480" y="9451"/>
                  </a:lnTo>
                  <a:lnTo>
                    <a:pt x="5398" y="9373"/>
                  </a:lnTo>
                  <a:lnTo>
                    <a:pt x="5384" y="9281"/>
                  </a:lnTo>
                  <a:lnTo>
                    <a:pt x="5388" y="9277"/>
                  </a:lnTo>
                  <a:lnTo>
                    <a:pt x="5627" y="9044"/>
                  </a:lnTo>
                  <a:lnTo>
                    <a:pt x="5656" y="8953"/>
                  </a:lnTo>
                  <a:lnTo>
                    <a:pt x="5558" y="8822"/>
                  </a:lnTo>
                  <a:lnTo>
                    <a:pt x="5332" y="8608"/>
                  </a:lnTo>
                  <a:lnTo>
                    <a:pt x="5399" y="8429"/>
                  </a:lnTo>
                  <a:lnTo>
                    <a:pt x="5292" y="8272"/>
                  </a:lnTo>
                  <a:lnTo>
                    <a:pt x="5306" y="8190"/>
                  </a:lnTo>
                  <a:lnTo>
                    <a:pt x="5209" y="8170"/>
                  </a:lnTo>
                  <a:lnTo>
                    <a:pt x="4965" y="8187"/>
                  </a:lnTo>
                  <a:lnTo>
                    <a:pt x="4819" y="8308"/>
                  </a:lnTo>
                  <a:lnTo>
                    <a:pt x="4720" y="8267"/>
                  </a:lnTo>
                  <a:lnTo>
                    <a:pt x="4639" y="8434"/>
                  </a:lnTo>
                  <a:lnTo>
                    <a:pt x="4707" y="8523"/>
                  </a:lnTo>
                  <a:lnTo>
                    <a:pt x="4506" y="8679"/>
                  </a:lnTo>
                  <a:lnTo>
                    <a:pt x="4303" y="8706"/>
                  </a:lnTo>
                  <a:lnTo>
                    <a:pt x="4303" y="8704"/>
                  </a:lnTo>
                  <a:lnTo>
                    <a:pt x="4318" y="8559"/>
                  </a:lnTo>
                  <a:lnTo>
                    <a:pt x="4484" y="8456"/>
                  </a:lnTo>
                  <a:lnTo>
                    <a:pt x="4517" y="8255"/>
                  </a:lnTo>
                  <a:lnTo>
                    <a:pt x="4416" y="8197"/>
                  </a:lnTo>
                  <a:lnTo>
                    <a:pt x="4411" y="8195"/>
                  </a:lnTo>
                  <a:lnTo>
                    <a:pt x="4514" y="7846"/>
                  </a:lnTo>
                  <a:lnTo>
                    <a:pt x="4854" y="7532"/>
                  </a:lnTo>
                  <a:lnTo>
                    <a:pt x="4831" y="7252"/>
                  </a:lnTo>
                  <a:lnTo>
                    <a:pt x="5078" y="7080"/>
                  </a:lnTo>
                  <a:lnTo>
                    <a:pt x="5417" y="6662"/>
                  </a:lnTo>
                  <a:lnTo>
                    <a:pt x="5411" y="6579"/>
                  </a:lnTo>
                  <a:lnTo>
                    <a:pt x="5478" y="6519"/>
                  </a:lnTo>
                  <a:lnTo>
                    <a:pt x="5353" y="6414"/>
                  </a:lnTo>
                  <a:lnTo>
                    <a:pt x="5381" y="6329"/>
                  </a:lnTo>
                  <a:lnTo>
                    <a:pt x="5491" y="6206"/>
                  </a:lnTo>
                  <a:lnTo>
                    <a:pt x="5604" y="6191"/>
                  </a:lnTo>
                  <a:lnTo>
                    <a:pt x="5612" y="6193"/>
                  </a:lnTo>
                  <a:lnTo>
                    <a:pt x="5688" y="6209"/>
                  </a:lnTo>
                  <a:lnTo>
                    <a:pt x="5665" y="6296"/>
                  </a:lnTo>
                  <a:lnTo>
                    <a:pt x="5885" y="6297"/>
                  </a:lnTo>
                  <a:lnTo>
                    <a:pt x="5962" y="6267"/>
                  </a:lnTo>
                  <a:lnTo>
                    <a:pt x="5976" y="6180"/>
                  </a:lnTo>
                  <a:lnTo>
                    <a:pt x="6059" y="6175"/>
                  </a:lnTo>
                  <a:lnTo>
                    <a:pt x="6065" y="6086"/>
                  </a:lnTo>
                  <a:lnTo>
                    <a:pt x="6130" y="6028"/>
                  </a:lnTo>
                  <a:lnTo>
                    <a:pt x="6047" y="5804"/>
                  </a:lnTo>
                  <a:lnTo>
                    <a:pt x="6125" y="5358"/>
                  </a:lnTo>
                  <a:lnTo>
                    <a:pt x="6069" y="5059"/>
                  </a:lnTo>
                  <a:lnTo>
                    <a:pt x="6241" y="4656"/>
                  </a:lnTo>
                  <a:lnTo>
                    <a:pt x="6283" y="4201"/>
                  </a:lnTo>
                  <a:lnTo>
                    <a:pt x="6586" y="3807"/>
                  </a:lnTo>
                  <a:lnTo>
                    <a:pt x="6700" y="3498"/>
                  </a:lnTo>
                  <a:lnTo>
                    <a:pt x="6453" y="3411"/>
                  </a:lnTo>
                  <a:lnTo>
                    <a:pt x="6027" y="3396"/>
                  </a:lnTo>
                  <a:lnTo>
                    <a:pt x="5786" y="3179"/>
                  </a:lnTo>
                  <a:lnTo>
                    <a:pt x="5603" y="3298"/>
                  </a:lnTo>
                  <a:lnTo>
                    <a:pt x="5403" y="3263"/>
                  </a:lnTo>
                  <a:lnTo>
                    <a:pt x="5328" y="3299"/>
                  </a:lnTo>
                  <a:lnTo>
                    <a:pt x="5264" y="3187"/>
                  </a:lnTo>
                  <a:lnTo>
                    <a:pt x="5176" y="3146"/>
                  </a:lnTo>
                  <a:lnTo>
                    <a:pt x="5095" y="3191"/>
                  </a:lnTo>
                  <a:lnTo>
                    <a:pt x="5087" y="3276"/>
                  </a:lnTo>
                  <a:lnTo>
                    <a:pt x="5008" y="3255"/>
                  </a:lnTo>
                  <a:lnTo>
                    <a:pt x="4777" y="2991"/>
                  </a:lnTo>
                  <a:lnTo>
                    <a:pt x="4727" y="2822"/>
                  </a:lnTo>
                  <a:lnTo>
                    <a:pt x="4640" y="2763"/>
                  </a:lnTo>
                  <a:lnTo>
                    <a:pt x="4321" y="2688"/>
                  </a:lnTo>
                  <a:lnTo>
                    <a:pt x="4192" y="2789"/>
                  </a:lnTo>
                  <a:lnTo>
                    <a:pt x="4111" y="2792"/>
                  </a:lnTo>
                  <a:lnTo>
                    <a:pt x="3963" y="2726"/>
                  </a:lnTo>
                  <a:lnTo>
                    <a:pt x="3858" y="2639"/>
                  </a:lnTo>
                  <a:lnTo>
                    <a:pt x="3660" y="2639"/>
                  </a:lnTo>
                  <a:lnTo>
                    <a:pt x="3624" y="2719"/>
                  </a:lnTo>
                  <a:lnTo>
                    <a:pt x="3463" y="2741"/>
                  </a:lnTo>
                  <a:lnTo>
                    <a:pt x="3362" y="2531"/>
                  </a:lnTo>
                  <a:lnTo>
                    <a:pt x="3271" y="2540"/>
                  </a:lnTo>
                  <a:lnTo>
                    <a:pt x="3271" y="2448"/>
                  </a:lnTo>
                  <a:lnTo>
                    <a:pt x="3097" y="2405"/>
                  </a:lnTo>
                  <a:lnTo>
                    <a:pt x="2901" y="2234"/>
                  </a:lnTo>
                  <a:lnTo>
                    <a:pt x="2730" y="2238"/>
                  </a:lnTo>
                  <a:lnTo>
                    <a:pt x="2755" y="2051"/>
                  </a:lnTo>
                  <a:lnTo>
                    <a:pt x="2674" y="1885"/>
                  </a:lnTo>
                  <a:lnTo>
                    <a:pt x="2674" y="1765"/>
                  </a:lnTo>
                  <a:lnTo>
                    <a:pt x="2750" y="1618"/>
                  </a:lnTo>
                  <a:lnTo>
                    <a:pt x="2673" y="1573"/>
                  </a:lnTo>
                  <a:lnTo>
                    <a:pt x="2553" y="1698"/>
                  </a:lnTo>
                  <a:lnTo>
                    <a:pt x="2504" y="1883"/>
                  </a:lnTo>
                  <a:lnTo>
                    <a:pt x="2250" y="1995"/>
                  </a:lnTo>
                  <a:lnTo>
                    <a:pt x="2096" y="1945"/>
                  </a:lnTo>
                  <a:lnTo>
                    <a:pt x="2013" y="1964"/>
                  </a:lnTo>
                  <a:lnTo>
                    <a:pt x="2004" y="1966"/>
                  </a:lnTo>
                  <a:lnTo>
                    <a:pt x="1897" y="1931"/>
                  </a:lnTo>
                  <a:lnTo>
                    <a:pt x="1994" y="1749"/>
                  </a:lnTo>
                  <a:lnTo>
                    <a:pt x="1906" y="1596"/>
                  </a:lnTo>
                  <a:lnTo>
                    <a:pt x="1966" y="1409"/>
                  </a:lnTo>
                  <a:lnTo>
                    <a:pt x="1886" y="1427"/>
                  </a:lnTo>
                  <a:lnTo>
                    <a:pt x="1766" y="1284"/>
                  </a:lnTo>
                  <a:lnTo>
                    <a:pt x="1592" y="1316"/>
                  </a:lnTo>
                  <a:lnTo>
                    <a:pt x="1434" y="1279"/>
                  </a:lnTo>
                  <a:lnTo>
                    <a:pt x="1370" y="1336"/>
                  </a:lnTo>
                  <a:lnTo>
                    <a:pt x="1307" y="1073"/>
                  </a:lnTo>
                  <a:lnTo>
                    <a:pt x="1150" y="1036"/>
                  </a:lnTo>
                  <a:lnTo>
                    <a:pt x="1118" y="957"/>
                  </a:lnTo>
                  <a:lnTo>
                    <a:pt x="1034" y="1019"/>
                  </a:lnTo>
                  <a:lnTo>
                    <a:pt x="943" y="988"/>
                  </a:lnTo>
                  <a:lnTo>
                    <a:pt x="854" y="743"/>
                  </a:lnTo>
                  <a:lnTo>
                    <a:pt x="868" y="657"/>
                  </a:lnTo>
                  <a:lnTo>
                    <a:pt x="753" y="529"/>
                  </a:lnTo>
                  <a:lnTo>
                    <a:pt x="585" y="543"/>
                  </a:lnTo>
                  <a:lnTo>
                    <a:pt x="425" y="654"/>
                  </a:lnTo>
                  <a:lnTo>
                    <a:pt x="338" y="617"/>
                  </a:lnTo>
                  <a:lnTo>
                    <a:pt x="256" y="466"/>
                  </a:lnTo>
                  <a:lnTo>
                    <a:pt x="161" y="465"/>
                  </a:lnTo>
                  <a:lnTo>
                    <a:pt x="122" y="388"/>
                  </a:lnTo>
                  <a:lnTo>
                    <a:pt x="153" y="223"/>
                  </a:lnTo>
                  <a:lnTo>
                    <a:pt x="79" y="49"/>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 name="Freeform 25">
              <a:extLst>
                <a:ext uri="{FF2B5EF4-FFF2-40B4-BE49-F238E27FC236}">
                  <a16:creationId xmlns:a16="http://schemas.microsoft.com/office/drawing/2014/main" id="{7BEC7DBE-040D-4E6B-9CD5-38BDB5CB1F42}"/>
                </a:ext>
              </a:extLst>
            </p:cNvPr>
            <p:cNvSpPr>
              <a:spLocks/>
            </p:cNvSpPr>
            <p:nvPr/>
          </p:nvSpPr>
          <p:spPr bwMode="auto">
            <a:xfrm>
              <a:off x="4489732" y="3345277"/>
              <a:ext cx="946708" cy="556231"/>
            </a:xfrm>
            <a:custGeom>
              <a:avLst/>
              <a:gdLst>
                <a:gd name="T0" fmla="*/ 2377 w 2377"/>
                <a:gd name="T1" fmla="*/ 1339 h 1394"/>
                <a:gd name="T2" fmla="*/ 2238 w 2377"/>
                <a:gd name="T3" fmla="*/ 1394 h 1394"/>
                <a:gd name="T4" fmla="*/ 2238 w 2377"/>
                <a:gd name="T5" fmla="*/ 1312 h 1394"/>
                <a:gd name="T6" fmla="*/ 2152 w 2377"/>
                <a:gd name="T7" fmla="*/ 1267 h 1394"/>
                <a:gd name="T8" fmla="*/ 1885 w 2377"/>
                <a:gd name="T9" fmla="*/ 1209 h 1394"/>
                <a:gd name="T10" fmla="*/ 1818 w 2377"/>
                <a:gd name="T11" fmla="*/ 1070 h 1394"/>
                <a:gd name="T12" fmla="*/ 1899 w 2377"/>
                <a:gd name="T13" fmla="*/ 1000 h 1394"/>
                <a:gd name="T14" fmla="*/ 1870 w 2377"/>
                <a:gd name="T15" fmla="*/ 911 h 1394"/>
                <a:gd name="T16" fmla="*/ 1818 w 2377"/>
                <a:gd name="T17" fmla="*/ 845 h 1394"/>
                <a:gd name="T18" fmla="*/ 1733 w 2377"/>
                <a:gd name="T19" fmla="*/ 838 h 1394"/>
                <a:gd name="T20" fmla="*/ 1743 w 2377"/>
                <a:gd name="T21" fmla="*/ 755 h 1394"/>
                <a:gd name="T22" fmla="*/ 1667 w 2377"/>
                <a:gd name="T23" fmla="*/ 726 h 1394"/>
                <a:gd name="T24" fmla="*/ 1652 w 2377"/>
                <a:gd name="T25" fmla="*/ 646 h 1394"/>
                <a:gd name="T26" fmla="*/ 1550 w 2377"/>
                <a:gd name="T27" fmla="*/ 626 h 1394"/>
                <a:gd name="T28" fmla="*/ 1550 w 2377"/>
                <a:gd name="T29" fmla="*/ 628 h 1394"/>
                <a:gd name="T30" fmla="*/ 1439 w 2377"/>
                <a:gd name="T31" fmla="*/ 612 h 1394"/>
                <a:gd name="T32" fmla="*/ 1303 w 2377"/>
                <a:gd name="T33" fmla="*/ 726 h 1394"/>
                <a:gd name="T34" fmla="*/ 1125 w 2377"/>
                <a:gd name="T35" fmla="*/ 751 h 1394"/>
                <a:gd name="T36" fmla="*/ 1062 w 2377"/>
                <a:gd name="T37" fmla="*/ 808 h 1394"/>
                <a:gd name="T38" fmla="*/ 977 w 2377"/>
                <a:gd name="T39" fmla="*/ 769 h 1394"/>
                <a:gd name="T40" fmla="*/ 613 w 2377"/>
                <a:gd name="T41" fmla="*/ 816 h 1394"/>
                <a:gd name="T42" fmla="*/ 468 w 2377"/>
                <a:gd name="T43" fmla="*/ 499 h 1394"/>
                <a:gd name="T44" fmla="*/ 364 w 2377"/>
                <a:gd name="T45" fmla="*/ 379 h 1394"/>
                <a:gd name="T46" fmla="*/ 307 w 2377"/>
                <a:gd name="T47" fmla="*/ 443 h 1394"/>
                <a:gd name="T48" fmla="*/ 235 w 2377"/>
                <a:gd name="T49" fmla="*/ 204 h 1394"/>
                <a:gd name="T50" fmla="*/ 105 w 2377"/>
                <a:gd name="T51" fmla="*/ 43 h 1394"/>
                <a:gd name="T52" fmla="*/ 0 w 2377"/>
                <a:gd name="T53" fmla="*/ 0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77" h="1394">
                  <a:moveTo>
                    <a:pt x="2377" y="1339"/>
                  </a:moveTo>
                  <a:lnTo>
                    <a:pt x="2238" y="1394"/>
                  </a:lnTo>
                  <a:lnTo>
                    <a:pt x="2238" y="1312"/>
                  </a:lnTo>
                  <a:lnTo>
                    <a:pt x="2152" y="1267"/>
                  </a:lnTo>
                  <a:lnTo>
                    <a:pt x="1885" y="1209"/>
                  </a:lnTo>
                  <a:lnTo>
                    <a:pt x="1818" y="1070"/>
                  </a:lnTo>
                  <a:lnTo>
                    <a:pt x="1899" y="1000"/>
                  </a:lnTo>
                  <a:lnTo>
                    <a:pt x="1870" y="911"/>
                  </a:lnTo>
                  <a:lnTo>
                    <a:pt x="1818" y="845"/>
                  </a:lnTo>
                  <a:lnTo>
                    <a:pt x="1733" y="838"/>
                  </a:lnTo>
                  <a:lnTo>
                    <a:pt x="1743" y="755"/>
                  </a:lnTo>
                  <a:lnTo>
                    <a:pt x="1667" y="726"/>
                  </a:lnTo>
                  <a:lnTo>
                    <a:pt x="1652" y="646"/>
                  </a:lnTo>
                  <a:lnTo>
                    <a:pt x="1550" y="626"/>
                  </a:lnTo>
                  <a:lnTo>
                    <a:pt x="1550" y="628"/>
                  </a:lnTo>
                  <a:lnTo>
                    <a:pt x="1439" y="612"/>
                  </a:lnTo>
                  <a:lnTo>
                    <a:pt x="1303" y="726"/>
                  </a:lnTo>
                  <a:lnTo>
                    <a:pt x="1125" y="751"/>
                  </a:lnTo>
                  <a:lnTo>
                    <a:pt x="1062" y="808"/>
                  </a:lnTo>
                  <a:lnTo>
                    <a:pt x="977" y="769"/>
                  </a:lnTo>
                  <a:lnTo>
                    <a:pt x="613" y="816"/>
                  </a:lnTo>
                  <a:lnTo>
                    <a:pt x="468" y="499"/>
                  </a:lnTo>
                  <a:lnTo>
                    <a:pt x="364" y="379"/>
                  </a:lnTo>
                  <a:lnTo>
                    <a:pt x="307" y="443"/>
                  </a:lnTo>
                  <a:lnTo>
                    <a:pt x="235" y="204"/>
                  </a:lnTo>
                  <a:lnTo>
                    <a:pt x="105" y="43"/>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7" name="Freeform 26">
              <a:extLst>
                <a:ext uri="{FF2B5EF4-FFF2-40B4-BE49-F238E27FC236}">
                  <a16:creationId xmlns:a16="http://schemas.microsoft.com/office/drawing/2014/main" id="{D8F77E7F-13FE-4419-A2D6-CFEC3524B6DF}"/>
                </a:ext>
              </a:extLst>
            </p:cNvPr>
            <p:cNvSpPr>
              <a:spLocks/>
            </p:cNvSpPr>
            <p:nvPr/>
          </p:nvSpPr>
          <p:spPr bwMode="auto">
            <a:xfrm>
              <a:off x="4481763" y="3016958"/>
              <a:ext cx="70127" cy="328320"/>
            </a:xfrm>
            <a:custGeom>
              <a:avLst/>
              <a:gdLst>
                <a:gd name="T0" fmla="*/ 17 w 176"/>
                <a:gd name="T1" fmla="*/ 824 h 824"/>
                <a:gd name="T2" fmla="*/ 4 w 176"/>
                <a:gd name="T3" fmla="*/ 577 h 824"/>
                <a:gd name="T4" fmla="*/ 89 w 176"/>
                <a:gd name="T5" fmla="*/ 555 h 824"/>
                <a:gd name="T6" fmla="*/ 176 w 176"/>
                <a:gd name="T7" fmla="*/ 412 h 824"/>
                <a:gd name="T8" fmla="*/ 102 w 176"/>
                <a:gd name="T9" fmla="*/ 363 h 824"/>
                <a:gd name="T10" fmla="*/ 0 w 176"/>
                <a:gd name="T11" fmla="*/ 123 h 824"/>
                <a:gd name="T12" fmla="*/ 74 w 176"/>
                <a:gd name="T13" fmla="*/ 58 h 824"/>
                <a:gd name="T14" fmla="*/ 88 w 176"/>
                <a:gd name="T15" fmla="*/ 0 h 8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6" h="824">
                  <a:moveTo>
                    <a:pt x="17" y="824"/>
                  </a:moveTo>
                  <a:lnTo>
                    <a:pt x="4" y="577"/>
                  </a:lnTo>
                  <a:lnTo>
                    <a:pt x="89" y="555"/>
                  </a:lnTo>
                  <a:lnTo>
                    <a:pt x="176" y="412"/>
                  </a:lnTo>
                  <a:lnTo>
                    <a:pt x="102" y="363"/>
                  </a:lnTo>
                  <a:lnTo>
                    <a:pt x="0" y="123"/>
                  </a:lnTo>
                  <a:lnTo>
                    <a:pt x="74" y="58"/>
                  </a:lnTo>
                  <a:lnTo>
                    <a:pt x="88"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8" name="Freeform 27">
              <a:extLst>
                <a:ext uri="{FF2B5EF4-FFF2-40B4-BE49-F238E27FC236}">
                  <a16:creationId xmlns:a16="http://schemas.microsoft.com/office/drawing/2014/main" id="{F944E97C-7359-4DE1-82FA-FA0740437CDE}"/>
                </a:ext>
              </a:extLst>
            </p:cNvPr>
            <p:cNvSpPr>
              <a:spLocks/>
            </p:cNvSpPr>
            <p:nvPr/>
          </p:nvSpPr>
          <p:spPr bwMode="auto">
            <a:xfrm>
              <a:off x="3587651" y="2954800"/>
              <a:ext cx="675764" cy="584919"/>
            </a:xfrm>
            <a:custGeom>
              <a:avLst/>
              <a:gdLst>
                <a:gd name="T0" fmla="*/ 1696 w 1696"/>
                <a:gd name="T1" fmla="*/ 1391 h 1470"/>
                <a:gd name="T2" fmla="*/ 1372 w 1696"/>
                <a:gd name="T3" fmla="*/ 1470 h 1470"/>
                <a:gd name="T4" fmla="*/ 1107 w 1696"/>
                <a:gd name="T5" fmla="*/ 1449 h 1470"/>
                <a:gd name="T6" fmla="*/ 1183 w 1696"/>
                <a:gd name="T7" fmla="*/ 1405 h 1470"/>
                <a:gd name="T8" fmla="*/ 1198 w 1696"/>
                <a:gd name="T9" fmla="*/ 1327 h 1470"/>
                <a:gd name="T10" fmla="*/ 1077 w 1696"/>
                <a:gd name="T11" fmla="*/ 1203 h 1470"/>
                <a:gd name="T12" fmla="*/ 1058 w 1696"/>
                <a:gd name="T13" fmla="*/ 1113 h 1470"/>
                <a:gd name="T14" fmla="*/ 950 w 1696"/>
                <a:gd name="T15" fmla="*/ 1097 h 1470"/>
                <a:gd name="T16" fmla="*/ 870 w 1696"/>
                <a:gd name="T17" fmla="*/ 1148 h 1470"/>
                <a:gd name="T18" fmla="*/ 826 w 1696"/>
                <a:gd name="T19" fmla="*/ 1072 h 1470"/>
                <a:gd name="T20" fmla="*/ 771 w 1696"/>
                <a:gd name="T21" fmla="*/ 1153 h 1470"/>
                <a:gd name="T22" fmla="*/ 571 w 1696"/>
                <a:gd name="T23" fmla="*/ 1175 h 1470"/>
                <a:gd name="T24" fmla="*/ 570 w 1696"/>
                <a:gd name="T25" fmla="*/ 1175 h 1470"/>
                <a:gd name="T26" fmla="*/ 488 w 1696"/>
                <a:gd name="T27" fmla="*/ 868 h 1470"/>
                <a:gd name="T28" fmla="*/ 399 w 1696"/>
                <a:gd name="T29" fmla="*/ 887 h 1470"/>
                <a:gd name="T30" fmla="*/ 334 w 1696"/>
                <a:gd name="T31" fmla="*/ 824 h 1470"/>
                <a:gd name="T32" fmla="*/ 298 w 1696"/>
                <a:gd name="T33" fmla="*/ 662 h 1470"/>
                <a:gd name="T34" fmla="*/ 120 w 1696"/>
                <a:gd name="T35" fmla="*/ 506 h 1470"/>
                <a:gd name="T36" fmla="*/ 106 w 1696"/>
                <a:gd name="T37" fmla="*/ 192 h 1470"/>
                <a:gd name="T38" fmla="*/ 0 w 1696"/>
                <a:gd name="T39" fmla="*/ 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96" h="1470">
                  <a:moveTo>
                    <a:pt x="1696" y="1391"/>
                  </a:moveTo>
                  <a:lnTo>
                    <a:pt x="1372" y="1470"/>
                  </a:lnTo>
                  <a:lnTo>
                    <a:pt x="1107" y="1449"/>
                  </a:lnTo>
                  <a:lnTo>
                    <a:pt x="1183" y="1405"/>
                  </a:lnTo>
                  <a:lnTo>
                    <a:pt x="1198" y="1327"/>
                  </a:lnTo>
                  <a:lnTo>
                    <a:pt x="1077" y="1203"/>
                  </a:lnTo>
                  <a:lnTo>
                    <a:pt x="1058" y="1113"/>
                  </a:lnTo>
                  <a:lnTo>
                    <a:pt x="950" y="1097"/>
                  </a:lnTo>
                  <a:lnTo>
                    <a:pt x="870" y="1148"/>
                  </a:lnTo>
                  <a:lnTo>
                    <a:pt x="826" y="1072"/>
                  </a:lnTo>
                  <a:lnTo>
                    <a:pt x="771" y="1153"/>
                  </a:lnTo>
                  <a:lnTo>
                    <a:pt x="571" y="1175"/>
                  </a:lnTo>
                  <a:lnTo>
                    <a:pt x="570" y="1175"/>
                  </a:lnTo>
                  <a:lnTo>
                    <a:pt x="488" y="868"/>
                  </a:lnTo>
                  <a:lnTo>
                    <a:pt x="399" y="887"/>
                  </a:lnTo>
                  <a:lnTo>
                    <a:pt x="334" y="824"/>
                  </a:lnTo>
                  <a:lnTo>
                    <a:pt x="298" y="662"/>
                  </a:lnTo>
                  <a:lnTo>
                    <a:pt x="120" y="506"/>
                  </a:lnTo>
                  <a:lnTo>
                    <a:pt x="106" y="192"/>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9" name="Freeform 28">
              <a:extLst>
                <a:ext uri="{FF2B5EF4-FFF2-40B4-BE49-F238E27FC236}">
                  <a16:creationId xmlns:a16="http://schemas.microsoft.com/office/drawing/2014/main" id="{97E01939-47ED-4BEF-84E5-D757C64754D7}"/>
                </a:ext>
              </a:extLst>
            </p:cNvPr>
            <p:cNvSpPr>
              <a:spLocks/>
            </p:cNvSpPr>
            <p:nvPr/>
          </p:nvSpPr>
          <p:spPr bwMode="auto">
            <a:xfrm>
              <a:off x="4263415" y="3345277"/>
              <a:ext cx="226317" cy="164160"/>
            </a:xfrm>
            <a:custGeom>
              <a:avLst/>
              <a:gdLst>
                <a:gd name="T0" fmla="*/ 565 w 565"/>
                <a:gd name="T1" fmla="*/ 0 h 411"/>
                <a:gd name="T2" fmla="*/ 118 w 565"/>
                <a:gd name="T3" fmla="*/ 89 h 411"/>
                <a:gd name="T4" fmla="*/ 113 w 565"/>
                <a:gd name="T5" fmla="*/ 257 h 411"/>
                <a:gd name="T6" fmla="*/ 0 w 565"/>
                <a:gd name="T7" fmla="*/ 411 h 411"/>
              </a:gdLst>
              <a:ahLst/>
              <a:cxnLst>
                <a:cxn ang="0">
                  <a:pos x="T0" y="T1"/>
                </a:cxn>
                <a:cxn ang="0">
                  <a:pos x="T2" y="T3"/>
                </a:cxn>
                <a:cxn ang="0">
                  <a:pos x="T4" y="T5"/>
                </a:cxn>
                <a:cxn ang="0">
                  <a:pos x="T6" y="T7"/>
                </a:cxn>
              </a:cxnLst>
              <a:rect l="0" t="0" r="r" b="b"/>
              <a:pathLst>
                <a:path w="565" h="411">
                  <a:moveTo>
                    <a:pt x="565" y="0"/>
                  </a:moveTo>
                  <a:lnTo>
                    <a:pt x="118" y="89"/>
                  </a:lnTo>
                  <a:lnTo>
                    <a:pt x="113" y="257"/>
                  </a:lnTo>
                  <a:lnTo>
                    <a:pt x="0" y="411"/>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0" name="Freeform 29">
              <a:extLst>
                <a:ext uri="{FF2B5EF4-FFF2-40B4-BE49-F238E27FC236}">
                  <a16:creationId xmlns:a16="http://schemas.microsoft.com/office/drawing/2014/main" id="{FA8C1A36-D815-4C8A-9AEF-7940CCF40440}"/>
                </a:ext>
              </a:extLst>
            </p:cNvPr>
            <p:cNvSpPr>
              <a:spLocks/>
            </p:cNvSpPr>
            <p:nvPr/>
          </p:nvSpPr>
          <p:spPr bwMode="auto">
            <a:xfrm>
              <a:off x="4225164" y="3509437"/>
              <a:ext cx="121128" cy="970615"/>
            </a:xfrm>
            <a:custGeom>
              <a:avLst/>
              <a:gdLst>
                <a:gd name="T0" fmla="*/ 96 w 302"/>
                <a:gd name="T1" fmla="*/ 0 h 2438"/>
                <a:gd name="T2" fmla="*/ 290 w 302"/>
                <a:gd name="T3" fmla="*/ 219 h 2438"/>
                <a:gd name="T4" fmla="*/ 302 w 302"/>
                <a:gd name="T5" fmla="*/ 385 h 2438"/>
                <a:gd name="T6" fmla="*/ 168 w 302"/>
                <a:gd name="T7" fmla="*/ 527 h 2438"/>
                <a:gd name="T8" fmla="*/ 200 w 302"/>
                <a:gd name="T9" fmla="*/ 612 h 2438"/>
                <a:gd name="T10" fmla="*/ 154 w 302"/>
                <a:gd name="T11" fmla="*/ 680 h 2438"/>
                <a:gd name="T12" fmla="*/ 0 w 302"/>
                <a:gd name="T13" fmla="*/ 776 h 2438"/>
                <a:gd name="T14" fmla="*/ 88 w 302"/>
                <a:gd name="T15" fmla="*/ 859 h 2438"/>
                <a:gd name="T16" fmla="*/ 152 w 302"/>
                <a:gd name="T17" fmla="*/ 1059 h 2438"/>
                <a:gd name="T18" fmla="*/ 70 w 302"/>
                <a:gd name="T19" fmla="*/ 1078 h 2438"/>
                <a:gd name="T20" fmla="*/ 27 w 302"/>
                <a:gd name="T21" fmla="*/ 1148 h 2438"/>
                <a:gd name="T22" fmla="*/ 84 w 302"/>
                <a:gd name="T23" fmla="*/ 1336 h 2438"/>
                <a:gd name="T24" fmla="*/ 35 w 302"/>
                <a:gd name="T25" fmla="*/ 1502 h 2438"/>
                <a:gd name="T26" fmla="*/ 114 w 302"/>
                <a:gd name="T27" fmla="*/ 1565 h 2438"/>
                <a:gd name="T28" fmla="*/ 204 w 302"/>
                <a:gd name="T29" fmla="*/ 1783 h 2438"/>
                <a:gd name="T30" fmla="*/ 212 w 302"/>
                <a:gd name="T31" fmla="*/ 1955 h 2438"/>
                <a:gd name="T32" fmla="*/ 277 w 302"/>
                <a:gd name="T33" fmla="*/ 2011 h 2438"/>
                <a:gd name="T34" fmla="*/ 270 w 302"/>
                <a:gd name="T35" fmla="*/ 2181 h 2438"/>
                <a:gd name="T36" fmla="*/ 231 w 302"/>
                <a:gd name="T37" fmla="*/ 2438 h 2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2" h="2438">
                  <a:moveTo>
                    <a:pt x="96" y="0"/>
                  </a:moveTo>
                  <a:lnTo>
                    <a:pt x="290" y="219"/>
                  </a:lnTo>
                  <a:lnTo>
                    <a:pt x="302" y="385"/>
                  </a:lnTo>
                  <a:lnTo>
                    <a:pt x="168" y="527"/>
                  </a:lnTo>
                  <a:lnTo>
                    <a:pt x="200" y="612"/>
                  </a:lnTo>
                  <a:lnTo>
                    <a:pt x="154" y="680"/>
                  </a:lnTo>
                  <a:lnTo>
                    <a:pt x="0" y="776"/>
                  </a:lnTo>
                  <a:lnTo>
                    <a:pt x="88" y="859"/>
                  </a:lnTo>
                  <a:lnTo>
                    <a:pt x="152" y="1059"/>
                  </a:lnTo>
                  <a:lnTo>
                    <a:pt x="70" y="1078"/>
                  </a:lnTo>
                  <a:lnTo>
                    <a:pt x="27" y="1148"/>
                  </a:lnTo>
                  <a:lnTo>
                    <a:pt x="84" y="1336"/>
                  </a:lnTo>
                  <a:lnTo>
                    <a:pt x="35" y="1502"/>
                  </a:lnTo>
                  <a:lnTo>
                    <a:pt x="114" y="1565"/>
                  </a:lnTo>
                  <a:lnTo>
                    <a:pt x="204" y="1783"/>
                  </a:lnTo>
                  <a:lnTo>
                    <a:pt x="212" y="1955"/>
                  </a:lnTo>
                  <a:lnTo>
                    <a:pt x="277" y="2011"/>
                  </a:lnTo>
                  <a:lnTo>
                    <a:pt x="270" y="2181"/>
                  </a:lnTo>
                  <a:lnTo>
                    <a:pt x="231" y="2438"/>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1" name="Freeform 30">
              <a:extLst>
                <a:ext uri="{FF2B5EF4-FFF2-40B4-BE49-F238E27FC236}">
                  <a16:creationId xmlns:a16="http://schemas.microsoft.com/office/drawing/2014/main" id="{F5179B3E-3166-4ED6-A5BF-738D8F4B0F60}"/>
                </a:ext>
              </a:extLst>
            </p:cNvPr>
            <p:cNvSpPr>
              <a:spLocks/>
            </p:cNvSpPr>
            <p:nvPr/>
          </p:nvSpPr>
          <p:spPr bwMode="auto">
            <a:xfrm>
              <a:off x="3839468" y="4480052"/>
              <a:ext cx="478135" cy="1292559"/>
            </a:xfrm>
            <a:custGeom>
              <a:avLst/>
              <a:gdLst>
                <a:gd name="T0" fmla="*/ 0 w 1198"/>
                <a:gd name="T1" fmla="*/ 3244 h 3244"/>
                <a:gd name="T2" fmla="*/ 95 w 1198"/>
                <a:gd name="T3" fmla="*/ 3188 h 3244"/>
                <a:gd name="T4" fmla="*/ 51 w 1198"/>
                <a:gd name="T5" fmla="*/ 3092 h 3244"/>
                <a:gd name="T6" fmla="*/ 141 w 1198"/>
                <a:gd name="T7" fmla="*/ 3059 h 3244"/>
                <a:gd name="T8" fmla="*/ 148 w 1198"/>
                <a:gd name="T9" fmla="*/ 2959 h 3244"/>
                <a:gd name="T10" fmla="*/ 216 w 1198"/>
                <a:gd name="T11" fmla="*/ 2903 h 3244"/>
                <a:gd name="T12" fmla="*/ 163 w 1198"/>
                <a:gd name="T13" fmla="*/ 2839 h 3244"/>
                <a:gd name="T14" fmla="*/ 382 w 1198"/>
                <a:gd name="T15" fmla="*/ 2565 h 3244"/>
                <a:gd name="T16" fmla="*/ 402 w 1198"/>
                <a:gd name="T17" fmla="*/ 2464 h 3244"/>
                <a:gd name="T18" fmla="*/ 581 w 1198"/>
                <a:gd name="T19" fmla="*/ 2522 h 3244"/>
                <a:gd name="T20" fmla="*/ 525 w 1198"/>
                <a:gd name="T21" fmla="*/ 2120 h 3244"/>
                <a:gd name="T22" fmla="*/ 576 w 1198"/>
                <a:gd name="T23" fmla="*/ 2048 h 3244"/>
                <a:gd name="T24" fmla="*/ 541 w 1198"/>
                <a:gd name="T25" fmla="*/ 1888 h 3244"/>
                <a:gd name="T26" fmla="*/ 412 w 1198"/>
                <a:gd name="T27" fmla="*/ 1729 h 3244"/>
                <a:gd name="T28" fmla="*/ 681 w 1198"/>
                <a:gd name="T29" fmla="*/ 1480 h 3244"/>
                <a:gd name="T30" fmla="*/ 616 w 1198"/>
                <a:gd name="T31" fmla="*/ 1284 h 3244"/>
                <a:gd name="T32" fmla="*/ 630 w 1198"/>
                <a:gd name="T33" fmla="*/ 1166 h 3244"/>
                <a:gd name="T34" fmla="*/ 525 w 1198"/>
                <a:gd name="T35" fmla="*/ 925 h 3244"/>
                <a:gd name="T36" fmla="*/ 311 w 1198"/>
                <a:gd name="T37" fmla="*/ 783 h 3244"/>
                <a:gd name="T38" fmla="*/ 279 w 1198"/>
                <a:gd name="T39" fmla="*/ 671 h 3244"/>
                <a:gd name="T40" fmla="*/ 279 w 1198"/>
                <a:gd name="T41" fmla="*/ 670 h 3244"/>
                <a:gd name="T42" fmla="*/ 380 w 1198"/>
                <a:gd name="T43" fmla="*/ 498 h 3244"/>
                <a:gd name="T44" fmla="*/ 634 w 1198"/>
                <a:gd name="T45" fmla="*/ 470 h 3244"/>
                <a:gd name="T46" fmla="*/ 683 w 1198"/>
                <a:gd name="T47" fmla="*/ 400 h 3244"/>
                <a:gd name="T48" fmla="*/ 634 w 1198"/>
                <a:gd name="T49" fmla="*/ 246 h 3244"/>
                <a:gd name="T50" fmla="*/ 698 w 1198"/>
                <a:gd name="T51" fmla="*/ 192 h 3244"/>
                <a:gd name="T52" fmla="*/ 943 w 1198"/>
                <a:gd name="T53" fmla="*/ 108 h 3244"/>
                <a:gd name="T54" fmla="*/ 1081 w 1198"/>
                <a:gd name="T55" fmla="*/ 0 h 3244"/>
                <a:gd name="T56" fmla="*/ 1198 w 1198"/>
                <a:gd name="T57" fmla="*/ 0 h 3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98" h="3244">
                  <a:moveTo>
                    <a:pt x="0" y="3244"/>
                  </a:moveTo>
                  <a:lnTo>
                    <a:pt x="95" y="3188"/>
                  </a:lnTo>
                  <a:lnTo>
                    <a:pt x="51" y="3092"/>
                  </a:lnTo>
                  <a:lnTo>
                    <a:pt x="141" y="3059"/>
                  </a:lnTo>
                  <a:lnTo>
                    <a:pt x="148" y="2959"/>
                  </a:lnTo>
                  <a:lnTo>
                    <a:pt x="216" y="2903"/>
                  </a:lnTo>
                  <a:lnTo>
                    <a:pt x="163" y="2839"/>
                  </a:lnTo>
                  <a:lnTo>
                    <a:pt x="382" y="2565"/>
                  </a:lnTo>
                  <a:lnTo>
                    <a:pt x="402" y="2464"/>
                  </a:lnTo>
                  <a:lnTo>
                    <a:pt x="581" y="2522"/>
                  </a:lnTo>
                  <a:lnTo>
                    <a:pt x="525" y="2120"/>
                  </a:lnTo>
                  <a:lnTo>
                    <a:pt x="576" y="2048"/>
                  </a:lnTo>
                  <a:lnTo>
                    <a:pt x="541" y="1888"/>
                  </a:lnTo>
                  <a:lnTo>
                    <a:pt x="412" y="1729"/>
                  </a:lnTo>
                  <a:lnTo>
                    <a:pt x="681" y="1480"/>
                  </a:lnTo>
                  <a:lnTo>
                    <a:pt x="616" y="1284"/>
                  </a:lnTo>
                  <a:lnTo>
                    <a:pt x="630" y="1166"/>
                  </a:lnTo>
                  <a:lnTo>
                    <a:pt x="525" y="925"/>
                  </a:lnTo>
                  <a:lnTo>
                    <a:pt x="311" y="783"/>
                  </a:lnTo>
                  <a:lnTo>
                    <a:pt x="279" y="671"/>
                  </a:lnTo>
                  <a:lnTo>
                    <a:pt x="279" y="670"/>
                  </a:lnTo>
                  <a:lnTo>
                    <a:pt x="380" y="498"/>
                  </a:lnTo>
                  <a:lnTo>
                    <a:pt x="634" y="470"/>
                  </a:lnTo>
                  <a:lnTo>
                    <a:pt x="683" y="400"/>
                  </a:lnTo>
                  <a:lnTo>
                    <a:pt x="634" y="246"/>
                  </a:lnTo>
                  <a:lnTo>
                    <a:pt x="698" y="192"/>
                  </a:lnTo>
                  <a:lnTo>
                    <a:pt x="943" y="108"/>
                  </a:lnTo>
                  <a:lnTo>
                    <a:pt x="1081" y="0"/>
                  </a:lnTo>
                  <a:lnTo>
                    <a:pt x="1198"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2" name="Freeform 31">
              <a:extLst>
                <a:ext uri="{FF2B5EF4-FFF2-40B4-BE49-F238E27FC236}">
                  <a16:creationId xmlns:a16="http://schemas.microsoft.com/office/drawing/2014/main" id="{2782F6C8-978E-4C14-94A9-2795C8AB6F54}"/>
                </a:ext>
              </a:extLst>
            </p:cNvPr>
            <p:cNvSpPr>
              <a:spLocks/>
            </p:cNvSpPr>
            <p:nvPr/>
          </p:nvSpPr>
          <p:spPr bwMode="auto">
            <a:xfrm>
              <a:off x="4346292" y="6773507"/>
              <a:ext cx="612013" cy="803267"/>
            </a:xfrm>
            <a:custGeom>
              <a:avLst/>
              <a:gdLst>
                <a:gd name="T0" fmla="*/ 179 w 1537"/>
                <a:gd name="T1" fmla="*/ 2016 h 2016"/>
                <a:gd name="T2" fmla="*/ 11 w 1537"/>
                <a:gd name="T3" fmla="*/ 1808 h 2016"/>
                <a:gd name="T4" fmla="*/ 0 w 1537"/>
                <a:gd name="T5" fmla="*/ 1299 h 2016"/>
                <a:gd name="T6" fmla="*/ 13 w 1537"/>
                <a:gd name="T7" fmla="*/ 1013 h 2016"/>
                <a:gd name="T8" fmla="*/ 176 w 1537"/>
                <a:gd name="T9" fmla="*/ 705 h 2016"/>
                <a:gd name="T10" fmla="*/ 254 w 1537"/>
                <a:gd name="T11" fmla="*/ 626 h 2016"/>
                <a:gd name="T12" fmla="*/ 411 w 1537"/>
                <a:gd name="T13" fmla="*/ 509 h 2016"/>
                <a:gd name="T14" fmla="*/ 607 w 1537"/>
                <a:gd name="T15" fmla="*/ 509 h 2016"/>
                <a:gd name="T16" fmla="*/ 799 w 1537"/>
                <a:gd name="T17" fmla="*/ 299 h 2016"/>
                <a:gd name="T18" fmla="*/ 1115 w 1537"/>
                <a:gd name="T19" fmla="*/ 68 h 2016"/>
                <a:gd name="T20" fmla="*/ 1359 w 1537"/>
                <a:gd name="T21" fmla="*/ 0 h 2016"/>
                <a:gd name="T22" fmla="*/ 1444 w 1537"/>
                <a:gd name="T23" fmla="*/ 143 h 2016"/>
                <a:gd name="T24" fmla="*/ 1530 w 1537"/>
                <a:gd name="T25" fmla="*/ 164 h 2016"/>
                <a:gd name="T26" fmla="*/ 1537 w 1537"/>
                <a:gd name="T27" fmla="*/ 164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37" h="2016">
                  <a:moveTo>
                    <a:pt x="179" y="2016"/>
                  </a:moveTo>
                  <a:lnTo>
                    <a:pt x="11" y="1808"/>
                  </a:lnTo>
                  <a:lnTo>
                    <a:pt x="0" y="1299"/>
                  </a:lnTo>
                  <a:lnTo>
                    <a:pt x="13" y="1013"/>
                  </a:lnTo>
                  <a:lnTo>
                    <a:pt x="176" y="705"/>
                  </a:lnTo>
                  <a:lnTo>
                    <a:pt x="254" y="626"/>
                  </a:lnTo>
                  <a:lnTo>
                    <a:pt x="411" y="509"/>
                  </a:lnTo>
                  <a:lnTo>
                    <a:pt x="607" y="509"/>
                  </a:lnTo>
                  <a:lnTo>
                    <a:pt x="799" y="299"/>
                  </a:lnTo>
                  <a:lnTo>
                    <a:pt x="1115" y="68"/>
                  </a:lnTo>
                  <a:lnTo>
                    <a:pt x="1359" y="0"/>
                  </a:lnTo>
                  <a:lnTo>
                    <a:pt x="1444" y="143"/>
                  </a:lnTo>
                  <a:lnTo>
                    <a:pt x="1530" y="164"/>
                  </a:lnTo>
                  <a:lnTo>
                    <a:pt x="1537" y="164"/>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3" name="Freeform 32">
              <a:extLst>
                <a:ext uri="{FF2B5EF4-FFF2-40B4-BE49-F238E27FC236}">
                  <a16:creationId xmlns:a16="http://schemas.microsoft.com/office/drawing/2014/main" id="{66BEBCF8-78E7-4DCE-BB85-F927A6F5F525}"/>
                </a:ext>
              </a:extLst>
            </p:cNvPr>
            <p:cNvSpPr>
              <a:spLocks/>
            </p:cNvSpPr>
            <p:nvPr/>
          </p:nvSpPr>
          <p:spPr bwMode="auto">
            <a:xfrm>
              <a:off x="2873635" y="4202733"/>
              <a:ext cx="1077398" cy="596075"/>
            </a:xfrm>
            <a:custGeom>
              <a:avLst/>
              <a:gdLst>
                <a:gd name="T0" fmla="*/ 2707 w 2707"/>
                <a:gd name="T1" fmla="*/ 1367 h 1493"/>
                <a:gd name="T2" fmla="*/ 2566 w 2707"/>
                <a:gd name="T3" fmla="*/ 1362 h 1493"/>
                <a:gd name="T4" fmla="*/ 2487 w 2707"/>
                <a:gd name="T5" fmla="*/ 1385 h 1493"/>
                <a:gd name="T6" fmla="*/ 2104 w 2707"/>
                <a:gd name="T7" fmla="*/ 1308 h 1493"/>
                <a:gd name="T8" fmla="*/ 2049 w 2707"/>
                <a:gd name="T9" fmla="*/ 1380 h 1493"/>
                <a:gd name="T10" fmla="*/ 1718 w 2707"/>
                <a:gd name="T11" fmla="*/ 1411 h 1493"/>
                <a:gd name="T12" fmla="*/ 1635 w 2707"/>
                <a:gd name="T13" fmla="*/ 1493 h 1493"/>
                <a:gd name="T14" fmla="*/ 1588 w 2707"/>
                <a:gd name="T15" fmla="*/ 1424 h 1493"/>
                <a:gd name="T16" fmla="*/ 1420 w 2707"/>
                <a:gd name="T17" fmla="*/ 1453 h 1493"/>
                <a:gd name="T18" fmla="*/ 1344 w 2707"/>
                <a:gd name="T19" fmla="*/ 1422 h 1493"/>
                <a:gd name="T20" fmla="*/ 1388 w 2707"/>
                <a:gd name="T21" fmla="*/ 1341 h 1493"/>
                <a:gd name="T22" fmla="*/ 1316 w 2707"/>
                <a:gd name="T23" fmla="*/ 1305 h 1493"/>
                <a:gd name="T24" fmla="*/ 1241 w 2707"/>
                <a:gd name="T25" fmla="*/ 1147 h 1493"/>
                <a:gd name="T26" fmla="*/ 1156 w 2707"/>
                <a:gd name="T27" fmla="*/ 1147 h 1493"/>
                <a:gd name="T28" fmla="*/ 1022 w 2707"/>
                <a:gd name="T29" fmla="*/ 1022 h 1493"/>
                <a:gd name="T30" fmla="*/ 1045 w 2707"/>
                <a:gd name="T31" fmla="*/ 853 h 1493"/>
                <a:gd name="T32" fmla="*/ 779 w 2707"/>
                <a:gd name="T33" fmla="*/ 475 h 1493"/>
                <a:gd name="T34" fmla="*/ 772 w 2707"/>
                <a:gd name="T35" fmla="*/ 385 h 1493"/>
                <a:gd name="T36" fmla="*/ 616 w 2707"/>
                <a:gd name="T37" fmla="*/ 299 h 1493"/>
                <a:gd name="T38" fmla="*/ 659 w 2707"/>
                <a:gd name="T39" fmla="*/ 383 h 1493"/>
                <a:gd name="T40" fmla="*/ 369 w 2707"/>
                <a:gd name="T41" fmla="*/ 395 h 1493"/>
                <a:gd name="T42" fmla="*/ 288 w 2707"/>
                <a:gd name="T43" fmla="*/ 354 h 1493"/>
                <a:gd name="T44" fmla="*/ 250 w 2707"/>
                <a:gd name="T45" fmla="*/ 179 h 1493"/>
                <a:gd name="T46" fmla="*/ 165 w 2707"/>
                <a:gd name="T47" fmla="*/ 185 h 1493"/>
                <a:gd name="T48" fmla="*/ 156 w 2707"/>
                <a:gd name="T49" fmla="*/ 94 h 1493"/>
                <a:gd name="T50" fmla="*/ 0 w 2707"/>
                <a:gd name="T51" fmla="*/ 0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07" h="1493">
                  <a:moveTo>
                    <a:pt x="2707" y="1367"/>
                  </a:moveTo>
                  <a:lnTo>
                    <a:pt x="2566" y="1362"/>
                  </a:lnTo>
                  <a:lnTo>
                    <a:pt x="2487" y="1385"/>
                  </a:lnTo>
                  <a:lnTo>
                    <a:pt x="2104" y="1308"/>
                  </a:lnTo>
                  <a:lnTo>
                    <a:pt x="2049" y="1380"/>
                  </a:lnTo>
                  <a:lnTo>
                    <a:pt x="1718" y="1411"/>
                  </a:lnTo>
                  <a:lnTo>
                    <a:pt x="1635" y="1493"/>
                  </a:lnTo>
                  <a:lnTo>
                    <a:pt x="1588" y="1424"/>
                  </a:lnTo>
                  <a:lnTo>
                    <a:pt x="1420" y="1453"/>
                  </a:lnTo>
                  <a:lnTo>
                    <a:pt x="1344" y="1422"/>
                  </a:lnTo>
                  <a:lnTo>
                    <a:pt x="1388" y="1341"/>
                  </a:lnTo>
                  <a:lnTo>
                    <a:pt x="1316" y="1305"/>
                  </a:lnTo>
                  <a:lnTo>
                    <a:pt x="1241" y="1147"/>
                  </a:lnTo>
                  <a:lnTo>
                    <a:pt x="1156" y="1147"/>
                  </a:lnTo>
                  <a:lnTo>
                    <a:pt x="1022" y="1022"/>
                  </a:lnTo>
                  <a:lnTo>
                    <a:pt x="1045" y="853"/>
                  </a:lnTo>
                  <a:lnTo>
                    <a:pt x="779" y="475"/>
                  </a:lnTo>
                  <a:lnTo>
                    <a:pt x="772" y="385"/>
                  </a:lnTo>
                  <a:lnTo>
                    <a:pt x="616" y="299"/>
                  </a:lnTo>
                  <a:lnTo>
                    <a:pt x="659" y="383"/>
                  </a:lnTo>
                  <a:lnTo>
                    <a:pt x="369" y="395"/>
                  </a:lnTo>
                  <a:lnTo>
                    <a:pt x="288" y="354"/>
                  </a:lnTo>
                  <a:lnTo>
                    <a:pt x="250" y="179"/>
                  </a:lnTo>
                  <a:lnTo>
                    <a:pt x="165" y="185"/>
                  </a:lnTo>
                  <a:lnTo>
                    <a:pt x="156" y="94"/>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4" name="Freeform 33">
              <a:extLst>
                <a:ext uri="{FF2B5EF4-FFF2-40B4-BE49-F238E27FC236}">
                  <a16:creationId xmlns:a16="http://schemas.microsoft.com/office/drawing/2014/main" id="{6FA1543A-2592-4721-88B8-5285A5B1BE47}"/>
                </a:ext>
              </a:extLst>
            </p:cNvPr>
            <p:cNvSpPr>
              <a:spLocks/>
            </p:cNvSpPr>
            <p:nvPr/>
          </p:nvSpPr>
          <p:spPr bwMode="auto">
            <a:xfrm>
              <a:off x="4317604" y="4480052"/>
              <a:ext cx="1488594" cy="441478"/>
            </a:xfrm>
            <a:custGeom>
              <a:avLst/>
              <a:gdLst>
                <a:gd name="T0" fmla="*/ 3736 w 3736"/>
                <a:gd name="T1" fmla="*/ 574 h 1109"/>
                <a:gd name="T2" fmla="*/ 3600 w 3736"/>
                <a:gd name="T3" fmla="*/ 764 h 1109"/>
                <a:gd name="T4" fmla="*/ 3442 w 3736"/>
                <a:gd name="T5" fmla="*/ 858 h 1109"/>
                <a:gd name="T6" fmla="*/ 3329 w 3736"/>
                <a:gd name="T7" fmla="*/ 862 h 1109"/>
                <a:gd name="T8" fmla="*/ 3317 w 3736"/>
                <a:gd name="T9" fmla="*/ 783 h 1109"/>
                <a:gd name="T10" fmla="*/ 3221 w 3736"/>
                <a:gd name="T11" fmla="*/ 737 h 1109"/>
                <a:gd name="T12" fmla="*/ 3105 w 3736"/>
                <a:gd name="T13" fmla="*/ 862 h 1109"/>
                <a:gd name="T14" fmla="*/ 3020 w 3736"/>
                <a:gd name="T15" fmla="*/ 867 h 1109"/>
                <a:gd name="T16" fmla="*/ 3019 w 3736"/>
                <a:gd name="T17" fmla="*/ 779 h 1109"/>
                <a:gd name="T18" fmla="*/ 2934 w 3736"/>
                <a:gd name="T19" fmla="*/ 779 h 1109"/>
                <a:gd name="T20" fmla="*/ 2810 w 3736"/>
                <a:gd name="T21" fmla="*/ 555 h 1109"/>
                <a:gd name="T22" fmla="*/ 2809 w 3736"/>
                <a:gd name="T23" fmla="*/ 555 h 1109"/>
                <a:gd name="T24" fmla="*/ 2669 w 3736"/>
                <a:gd name="T25" fmla="*/ 461 h 1109"/>
                <a:gd name="T26" fmla="*/ 2513 w 3736"/>
                <a:gd name="T27" fmla="*/ 497 h 1109"/>
                <a:gd name="T28" fmla="*/ 2345 w 3736"/>
                <a:gd name="T29" fmla="*/ 454 h 1109"/>
                <a:gd name="T30" fmla="*/ 2173 w 3736"/>
                <a:gd name="T31" fmla="*/ 1059 h 1109"/>
                <a:gd name="T32" fmla="*/ 2008 w 3736"/>
                <a:gd name="T33" fmla="*/ 837 h 1109"/>
                <a:gd name="T34" fmla="*/ 1962 w 3736"/>
                <a:gd name="T35" fmla="*/ 904 h 1109"/>
                <a:gd name="T36" fmla="*/ 1890 w 3736"/>
                <a:gd name="T37" fmla="*/ 859 h 1109"/>
                <a:gd name="T38" fmla="*/ 1824 w 3736"/>
                <a:gd name="T39" fmla="*/ 907 h 1109"/>
                <a:gd name="T40" fmla="*/ 1762 w 3736"/>
                <a:gd name="T41" fmla="*/ 856 h 1109"/>
                <a:gd name="T42" fmla="*/ 1694 w 3736"/>
                <a:gd name="T43" fmla="*/ 910 h 1109"/>
                <a:gd name="T44" fmla="*/ 1685 w 3736"/>
                <a:gd name="T45" fmla="*/ 997 h 1109"/>
                <a:gd name="T46" fmla="*/ 1520 w 3736"/>
                <a:gd name="T47" fmla="*/ 1109 h 1109"/>
                <a:gd name="T48" fmla="*/ 1460 w 3736"/>
                <a:gd name="T49" fmla="*/ 1047 h 1109"/>
                <a:gd name="T50" fmla="*/ 1228 w 3736"/>
                <a:gd name="T51" fmla="*/ 1091 h 1109"/>
                <a:gd name="T52" fmla="*/ 1080 w 3736"/>
                <a:gd name="T53" fmla="*/ 997 h 1109"/>
                <a:gd name="T54" fmla="*/ 1080 w 3736"/>
                <a:gd name="T55" fmla="*/ 909 h 1109"/>
                <a:gd name="T56" fmla="*/ 1186 w 3736"/>
                <a:gd name="T57" fmla="*/ 775 h 1109"/>
                <a:gd name="T58" fmla="*/ 1201 w 3736"/>
                <a:gd name="T59" fmla="*/ 615 h 1109"/>
                <a:gd name="T60" fmla="*/ 1153 w 3736"/>
                <a:gd name="T61" fmla="*/ 547 h 1109"/>
                <a:gd name="T62" fmla="*/ 926 w 3736"/>
                <a:gd name="T63" fmla="*/ 462 h 1109"/>
                <a:gd name="T64" fmla="*/ 732 w 3736"/>
                <a:gd name="T65" fmla="*/ 72 h 1109"/>
                <a:gd name="T66" fmla="*/ 559 w 3736"/>
                <a:gd name="T67" fmla="*/ 246 h 1109"/>
                <a:gd name="T68" fmla="*/ 434 w 3736"/>
                <a:gd name="T69" fmla="*/ 139 h 1109"/>
                <a:gd name="T70" fmla="*/ 352 w 3736"/>
                <a:gd name="T71" fmla="*/ 188 h 1109"/>
                <a:gd name="T72" fmla="*/ 166 w 3736"/>
                <a:gd name="T73" fmla="*/ 184 h 1109"/>
                <a:gd name="T74" fmla="*/ 0 w 3736"/>
                <a:gd name="T75" fmla="*/ 0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36" h="1109">
                  <a:moveTo>
                    <a:pt x="3736" y="574"/>
                  </a:moveTo>
                  <a:lnTo>
                    <a:pt x="3600" y="764"/>
                  </a:lnTo>
                  <a:lnTo>
                    <a:pt x="3442" y="858"/>
                  </a:lnTo>
                  <a:lnTo>
                    <a:pt x="3329" y="862"/>
                  </a:lnTo>
                  <a:lnTo>
                    <a:pt x="3317" y="783"/>
                  </a:lnTo>
                  <a:lnTo>
                    <a:pt x="3221" y="737"/>
                  </a:lnTo>
                  <a:lnTo>
                    <a:pt x="3105" y="862"/>
                  </a:lnTo>
                  <a:lnTo>
                    <a:pt x="3020" y="867"/>
                  </a:lnTo>
                  <a:lnTo>
                    <a:pt x="3019" y="779"/>
                  </a:lnTo>
                  <a:lnTo>
                    <a:pt x="2934" y="779"/>
                  </a:lnTo>
                  <a:lnTo>
                    <a:pt x="2810" y="555"/>
                  </a:lnTo>
                  <a:lnTo>
                    <a:pt x="2809" y="555"/>
                  </a:lnTo>
                  <a:lnTo>
                    <a:pt x="2669" y="461"/>
                  </a:lnTo>
                  <a:lnTo>
                    <a:pt x="2513" y="497"/>
                  </a:lnTo>
                  <a:lnTo>
                    <a:pt x="2345" y="454"/>
                  </a:lnTo>
                  <a:lnTo>
                    <a:pt x="2173" y="1059"/>
                  </a:lnTo>
                  <a:lnTo>
                    <a:pt x="2008" y="837"/>
                  </a:lnTo>
                  <a:lnTo>
                    <a:pt x="1962" y="904"/>
                  </a:lnTo>
                  <a:lnTo>
                    <a:pt x="1890" y="859"/>
                  </a:lnTo>
                  <a:lnTo>
                    <a:pt x="1824" y="907"/>
                  </a:lnTo>
                  <a:lnTo>
                    <a:pt x="1762" y="856"/>
                  </a:lnTo>
                  <a:lnTo>
                    <a:pt x="1694" y="910"/>
                  </a:lnTo>
                  <a:lnTo>
                    <a:pt x="1685" y="997"/>
                  </a:lnTo>
                  <a:lnTo>
                    <a:pt x="1520" y="1109"/>
                  </a:lnTo>
                  <a:lnTo>
                    <a:pt x="1460" y="1047"/>
                  </a:lnTo>
                  <a:lnTo>
                    <a:pt x="1228" y="1091"/>
                  </a:lnTo>
                  <a:lnTo>
                    <a:pt x="1080" y="997"/>
                  </a:lnTo>
                  <a:lnTo>
                    <a:pt x="1080" y="909"/>
                  </a:lnTo>
                  <a:lnTo>
                    <a:pt x="1186" y="775"/>
                  </a:lnTo>
                  <a:lnTo>
                    <a:pt x="1201" y="615"/>
                  </a:lnTo>
                  <a:lnTo>
                    <a:pt x="1153" y="547"/>
                  </a:lnTo>
                  <a:lnTo>
                    <a:pt x="926" y="462"/>
                  </a:lnTo>
                  <a:lnTo>
                    <a:pt x="732" y="72"/>
                  </a:lnTo>
                  <a:lnTo>
                    <a:pt x="559" y="246"/>
                  </a:lnTo>
                  <a:lnTo>
                    <a:pt x="434" y="139"/>
                  </a:lnTo>
                  <a:lnTo>
                    <a:pt x="352" y="188"/>
                  </a:lnTo>
                  <a:lnTo>
                    <a:pt x="166" y="184"/>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5" name="Freeform 34">
              <a:extLst>
                <a:ext uri="{FF2B5EF4-FFF2-40B4-BE49-F238E27FC236}">
                  <a16:creationId xmlns:a16="http://schemas.microsoft.com/office/drawing/2014/main" id="{6CD4FAD8-E2B5-43EC-945C-B6F0DF417C10}"/>
                </a:ext>
              </a:extLst>
            </p:cNvPr>
            <p:cNvSpPr>
              <a:spLocks/>
            </p:cNvSpPr>
            <p:nvPr/>
          </p:nvSpPr>
          <p:spPr bwMode="auto">
            <a:xfrm>
              <a:off x="5273874" y="6139181"/>
              <a:ext cx="97221" cy="86064"/>
            </a:xfrm>
            <a:custGeom>
              <a:avLst/>
              <a:gdLst>
                <a:gd name="T0" fmla="*/ 174 w 244"/>
                <a:gd name="T1" fmla="*/ 182 h 217"/>
                <a:gd name="T2" fmla="*/ 58 w 244"/>
                <a:gd name="T3" fmla="*/ 217 h 217"/>
                <a:gd name="T4" fmla="*/ 0 w 244"/>
                <a:gd name="T5" fmla="*/ 154 h 217"/>
                <a:gd name="T6" fmla="*/ 37 w 244"/>
                <a:gd name="T7" fmla="*/ 65 h 217"/>
                <a:gd name="T8" fmla="*/ 113 w 244"/>
                <a:gd name="T9" fmla="*/ 0 h 217"/>
                <a:gd name="T10" fmla="*/ 244 w 244"/>
                <a:gd name="T11" fmla="*/ 79 h 217"/>
                <a:gd name="T12" fmla="*/ 174 w 244"/>
                <a:gd name="T13" fmla="*/ 182 h 217"/>
              </a:gdLst>
              <a:ahLst/>
              <a:cxnLst>
                <a:cxn ang="0">
                  <a:pos x="T0" y="T1"/>
                </a:cxn>
                <a:cxn ang="0">
                  <a:pos x="T2" y="T3"/>
                </a:cxn>
                <a:cxn ang="0">
                  <a:pos x="T4" y="T5"/>
                </a:cxn>
                <a:cxn ang="0">
                  <a:pos x="T6" y="T7"/>
                </a:cxn>
                <a:cxn ang="0">
                  <a:pos x="T8" y="T9"/>
                </a:cxn>
                <a:cxn ang="0">
                  <a:pos x="T10" y="T11"/>
                </a:cxn>
                <a:cxn ang="0">
                  <a:pos x="T12" y="T13"/>
                </a:cxn>
              </a:cxnLst>
              <a:rect l="0" t="0" r="r" b="b"/>
              <a:pathLst>
                <a:path w="244" h="217">
                  <a:moveTo>
                    <a:pt x="174" y="182"/>
                  </a:moveTo>
                  <a:lnTo>
                    <a:pt x="58" y="217"/>
                  </a:lnTo>
                  <a:lnTo>
                    <a:pt x="0" y="154"/>
                  </a:lnTo>
                  <a:lnTo>
                    <a:pt x="37" y="65"/>
                  </a:lnTo>
                  <a:lnTo>
                    <a:pt x="113" y="0"/>
                  </a:lnTo>
                  <a:lnTo>
                    <a:pt x="244" y="79"/>
                  </a:lnTo>
                  <a:lnTo>
                    <a:pt x="174" y="182"/>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6" name="Freeform 35">
              <a:extLst>
                <a:ext uri="{FF2B5EF4-FFF2-40B4-BE49-F238E27FC236}">
                  <a16:creationId xmlns:a16="http://schemas.microsoft.com/office/drawing/2014/main" id="{CEA4C959-6F3C-4834-BB05-F9815EE0CD2C}"/>
                </a:ext>
              </a:extLst>
            </p:cNvPr>
            <p:cNvSpPr>
              <a:spLocks/>
            </p:cNvSpPr>
            <p:nvPr/>
          </p:nvSpPr>
          <p:spPr bwMode="auto">
            <a:xfrm>
              <a:off x="5436440" y="3574782"/>
              <a:ext cx="846299" cy="336288"/>
            </a:xfrm>
            <a:custGeom>
              <a:avLst/>
              <a:gdLst>
                <a:gd name="T0" fmla="*/ 2125 w 2125"/>
                <a:gd name="T1" fmla="*/ 844 h 844"/>
                <a:gd name="T2" fmla="*/ 2064 w 2125"/>
                <a:gd name="T3" fmla="*/ 692 h 844"/>
                <a:gd name="T4" fmla="*/ 1983 w 2125"/>
                <a:gd name="T5" fmla="*/ 697 h 844"/>
                <a:gd name="T6" fmla="*/ 1970 w 2125"/>
                <a:gd name="T7" fmla="*/ 435 h 844"/>
                <a:gd name="T8" fmla="*/ 1750 w 2125"/>
                <a:gd name="T9" fmla="*/ 291 h 844"/>
                <a:gd name="T10" fmla="*/ 1723 w 2125"/>
                <a:gd name="T11" fmla="*/ 309 h 844"/>
                <a:gd name="T12" fmla="*/ 1481 w 2125"/>
                <a:gd name="T13" fmla="*/ 117 h 844"/>
                <a:gd name="T14" fmla="*/ 1332 w 2125"/>
                <a:gd name="T15" fmla="*/ 181 h 844"/>
                <a:gd name="T16" fmla="*/ 1191 w 2125"/>
                <a:gd name="T17" fmla="*/ 77 h 844"/>
                <a:gd name="T18" fmla="*/ 1026 w 2125"/>
                <a:gd name="T19" fmla="*/ 123 h 844"/>
                <a:gd name="T20" fmla="*/ 824 w 2125"/>
                <a:gd name="T21" fmla="*/ 0 h 844"/>
                <a:gd name="T22" fmla="*/ 589 w 2125"/>
                <a:gd name="T23" fmla="*/ 166 h 844"/>
                <a:gd name="T24" fmla="*/ 595 w 2125"/>
                <a:gd name="T25" fmla="*/ 209 h 844"/>
                <a:gd name="T26" fmla="*/ 530 w 2125"/>
                <a:gd name="T27" fmla="*/ 301 h 844"/>
                <a:gd name="T28" fmla="*/ 447 w 2125"/>
                <a:gd name="T29" fmla="*/ 291 h 844"/>
                <a:gd name="T30" fmla="*/ 387 w 2125"/>
                <a:gd name="T31" fmla="*/ 361 h 844"/>
                <a:gd name="T32" fmla="*/ 378 w 2125"/>
                <a:gd name="T33" fmla="*/ 601 h 844"/>
                <a:gd name="T34" fmla="*/ 289 w 2125"/>
                <a:gd name="T35" fmla="*/ 631 h 844"/>
                <a:gd name="T36" fmla="*/ 224 w 2125"/>
                <a:gd name="T37" fmla="*/ 580 h 844"/>
                <a:gd name="T38" fmla="*/ 35 w 2125"/>
                <a:gd name="T39" fmla="*/ 692 h 844"/>
                <a:gd name="T40" fmla="*/ 0 w 2125"/>
                <a:gd name="T41" fmla="*/ 764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25" h="844">
                  <a:moveTo>
                    <a:pt x="2125" y="844"/>
                  </a:moveTo>
                  <a:lnTo>
                    <a:pt x="2064" y="692"/>
                  </a:lnTo>
                  <a:lnTo>
                    <a:pt x="1983" y="697"/>
                  </a:lnTo>
                  <a:lnTo>
                    <a:pt x="1970" y="435"/>
                  </a:lnTo>
                  <a:lnTo>
                    <a:pt x="1750" y="291"/>
                  </a:lnTo>
                  <a:lnTo>
                    <a:pt x="1723" y="309"/>
                  </a:lnTo>
                  <a:lnTo>
                    <a:pt x="1481" y="117"/>
                  </a:lnTo>
                  <a:lnTo>
                    <a:pt x="1332" y="181"/>
                  </a:lnTo>
                  <a:lnTo>
                    <a:pt x="1191" y="77"/>
                  </a:lnTo>
                  <a:lnTo>
                    <a:pt x="1026" y="123"/>
                  </a:lnTo>
                  <a:lnTo>
                    <a:pt x="824" y="0"/>
                  </a:lnTo>
                  <a:lnTo>
                    <a:pt x="589" y="166"/>
                  </a:lnTo>
                  <a:lnTo>
                    <a:pt x="595" y="209"/>
                  </a:lnTo>
                  <a:lnTo>
                    <a:pt x="530" y="301"/>
                  </a:lnTo>
                  <a:lnTo>
                    <a:pt x="447" y="291"/>
                  </a:lnTo>
                  <a:lnTo>
                    <a:pt x="387" y="361"/>
                  </a:lnTo>
                  <a:lnTo>
                    <a:pt x="378" y="601"/>
                  </a:lnTo>
                  <a:lnTo>
                    <a:pt x="289" y="631"/>
                  </a:lnTo>
                  <a:lnTo>
                    <a:pt x="224" y="580"/>
                  </a:lnTo>
                  <a:lnTo>
                    <a:pt x="35" y="692"/>
                  </a:lnTo>
                  <a:lnTo>
                    <a:pt x="0" y="764"/>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7" name="Line 36">
              <a:extLst>
                <a:ext uri="{FF2B5EF4-FFF2-40B4-BE49-F238E27FC236}">
                  <a16:creationId xmlns:a16="http://schemas.microsoft.com/office/drawing/2014/main" id="{573868B7-3B83-4431-A45C-B2C7738CF63F}"/>
                </a:ext>
              </a:extLst>
            </p:cNvPr>
            <p:cNvSpPr>
              <a:spLocks noChangeShapeType="1"/>
            </p:cNvSpPr>
            <p:nvPr/>
          </p:nvSpPr>
          <p:spPr bwMode="auto">
            <a:xfrm>
              <a:off x="5436440" y="3879195"/>
              <a:ext cx="0" cy="0"/>
            </a:xfrm>
            <a:prstGeom prst="line">
              <a:avLst/>
            </a:prstGeom>
            <a:noFill/>
            <a:ln w="3175">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8" name="Line 37">
              <a:extLst>
                <a:ext uri="{FF2B5EF4-FFF2-40B4-BE49-F238E27FC236}">
                  <a16:creationId xmlns:a16="http://schemas.microsoft.com/office/drawing/2014/main" id="{F99BE8FA-9739-49EF-BD51-623D9D17FB59}"/>
                </a:ext>
              </a:extLst>
            </p:cNvPr>
            <p:cNvSpPr>
              <a:spLocks noChangeShapeType="1"/>
            </p:cNvSpPr>
            <p:nvPr/>
          </p:nvSpPr>
          <p:spPr bwMode="auto">
            <a:xfrm>
              <a:off x="5436440" y="3879195"/>
              <a:ext cx="0" cy="0"/>
            </a:xfrm>
            <a:prstGeom prst="line">
              <a:avLst/>
            </a:prstGeom>
            <a:noFill/>
            <a:ln w="3175">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9" name="Line 38">
              <a:extLst>
                <a:ext uri="{FF2B5EF4-FFF2-40B4-BE49-F238E27FC236}">
                  <a16:creationId xmlns:a16="http://schemas.microsoft.com/office/drawing/2014/main" id="{5897B4B5-CB00-4D76-9215-C9436229B2A1}"/>
                </a:ext>
              </a:extLst>
            </p:cNvPr>
            <p:cNvSpPr>
              <a:spLocks noChangeShapeType="1"/>
            </p:cNvSpPr>
            <p:nvPr/>
          </p:nvSpPr>
          <p:spPr bwMode="auto">
            <a:xfrm flipV="1">
              <a:off x="5436440" y="3860069"/>
              <a:ext cx="31876" cy="19125"/>
            </a:xfrm>
            <a:prstGeom prst="line">
              <a:avLst/>
            </a:prstGeom>
            <a:noFill/>
            <a:ln w="3175">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0" name="Freeform 39">
              <a:extLst>
                <a:ext uri="{FF2B5EF4-FFF2-40B4-BE49-F238E27FC236}">
                  <a16:creationId xmlns:a16="http://schemas.microsoft.com/office/drawing/2014/main" id="{5DC594B5-1AE3-4F9E-9747-114A49A4DBC3}"/>
                </a:ext>
              </a:extLst>
            </p:cNvPr>
            <p:cNvSpPr>
              <a:spLocks/>
            </p:cNvSpPr>
            <p:nvPr/>
          </p:nvSpPr>
          <p:spPr bwMode="auto">
            <a:xfrm>
              <a:off x="2001835" y="2350756"/>
              <a:ext cx="1031178" cy="787329"/>
            </a:xfrm>
            <a:custGeom>
              <a:avLst/>
              <a:gdLst>
                <a:gd name="T0" fmla="*/ 2587 w 2587"/>
                <a:gd name="T1" fmla="*/ 625 h 1975"/>
                <a:gd name="T2" fmla="*/ 2385 w 2587"/>
                <a:gd name="T3" fmla="*/ 672 h 1975"/>
                <a:gd name="T4" fmla="*/ 2244 w 2587"/>
                <a:gd name="T5" fmla="*/ 794 h 1975"/>
                <a:gd name="T6" fmla="*/ 1965 w 2587"/>
                <a:gd name="T7" fmla="*/ 873 h 1975"/>
                <a:gd name="T8" fmla="*/ 1720 w 2587"/>
                <a:gd name="T9" fmla="*/ 770 h 1975"/>
                <a:gd name="T10" fmla="*/ 1359 w 2587"/>
                <a:gd name="T11" fmla="*/ 730 h 1975"/>
                <a:gd name="T12" fmla="*/ 1084 w 2587"/>
                <a:gd name="T13" fmla="*/ 633 h 1975"/>
                <a:gd name="T14" fmla="*/ 929 w 2587"/>
                <a:gd name="T15" fmla="*/ 701 h 1975"/>
                <a:gd name="T16" fmla="*/ 743 w 2587"/>
                <a:gd name="T17" fmla="*/ 396 h 1975"/>
                <a:gd name="T18" fmla="*/ 814 w 2587"/>
                <a:gd name="T19" fmla="*/ 169 h 1975"/>
                <a:gd name="T20" fmla="*/ 785 w 2587"/>
                <a:gd name="T21" fmla="*/ 89 h 1975"/>
                <a:gd name="T22" fmla="*/ 597 w 2587"/>
                <a:gd name="T23" fmla="*/ 70 h 1975"/>
                <a:gd name="T24" fmla="*/ 524 w 2587"/>
                <a:gd name="T25" fmla="*/ 122 h 1975"/>
                <a:gd name="T26" fmla="*/ 335 w 2587"/>
                <a:gd name="T27" fmla="*/ 134 h 1975"/>
                <a:gd name="T28" fmla="*/ 6 w 2587"/>
                <a:gd name="T29" fmla="*/ 0 h 1975"/>
                <a:gd name="T30" fmla="*/ 0 w 2587"/>
                <a:gd name="T31" fmla="*/ 80 h 1975"/>
                <a:gd name="T32" fmla="*/ 95 w 2587"/>
                <a:gd name="T33" fmla="*/ 134 h 1975"/>
                <a:gd name="T34" fmla="*/ 111 w 2587"/>
                <a:gd name="T35" fmla="*/ 276 h 1975"/>
                <a:gd name="T36" fmla="*/ 55 w 2587"/>
                <a:gd name="T37" fmla="*/ 334 h 1975"/>
                <a:gd name="T38" fmla="*/ 129 w 2587"/>
                <a:gd name="T39" fmla="*/ 629 h 1975"/>
                <a:gd name="T40" fmla="*/ 375 w 2587"/>
                <a:gd name="T41" fmla="*/ 893 h 1975"/>
                <a:gd name="T42" fmla="*/ 336 w 2587"/>
                <a:gd name="T43" fmla="*/ 1186 h 1975"/>
                <a:gd name="T44" fmla="*/ 392 w 2587"/>
                <a:gd name="T45" fmla="*/ 1266 h 1975"/>
                <a:gd name="T46" fmla="*/ 377 w 2587"/>
                <a:gd name="T47" fmla="*/ 1440 h 1975"/>
                <a:gd name="T48" fmla="*/ 313 w 2587"/>
                <a:gd name="T49" fmla="*/ 1604 h 1975"/>
                <a:gd name="T50" fmla="*/ 433 w 2587"/>
                <a:gd name="T51" fmla="*/ 1876 h 1975"/>
                <a:gd name="T52" fmla="*/ 509 w 2587"/>
                <a:gd name="T53" fmla="*/ 1914 h 1975"/>
                <a:gd name="T54" fmla="*/ 581 w 2587"/>
                <a:gd name="T55" fmla="*/ 1867 h 1975"/>
                <a:gd name="T56" fmla="*/ 553 w 2587"/>
                <a:gd name="T57" fmla="*/ 1954 h 1975"/>
                <a:gd name="T58" fmla="*/ 348 w 2587"/>
                <a:gd name="T59" fmla="*/ 1975 h 1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87" h="1975">
                  <a:moveTo>
                    <a:pt x="2587" y="625"/>
                  </a:moveTo>
                  <a:lnTo>
                    <a:pt x="2385" y="672"/>
                  </a:lnTo>
                  <a:lnTo>
                    <a:pt x="2244" y="794"/>
                  </a:lnTo>
                  <a:lnTo>
                    <a:pt x="1965" y="873"/>
                  </a:lnTo>
                  <a:lnTo>
                    <a:pt x="1720" y="770"/>
                  </a:lnTo>
                  <a:lnTo>
                    <a:pt x="1359" y="730"/>
                  </a:lnTo>
                  <a:lnTo>
                    <a:pt x="1084" y="633"/>
                  </a:lnTo>
                  <a:lnTo>
                    <a:pt x="929" y="701"/>
                  </a:lnTo>
                  <a:lnTo>
                    <a:pt x="743" y="396"/>
                  </a:lnTo>
                  <a:lnTo>
                    <a:pt x="814" y="169"/>
                  </a:lnTo>
                  <a:lnTo>
                    <a:pt x="785" y="89"/>
                  </a:lnTo>
                  <a:lnTo>
                    <a:pt x="597" y="70"/>
                  </a:lnTo>
                  <a:lnTo>
                    <a:pt x="524" y="122"/>
                  </a:lnTo>
                  <a:lnTo>
                    <a:pt x="335" y="134"/>
                  </a:lnTo>
                  <a:lnTo>
                    <a:pt x="6" y="0"/>
                  </a:lnTo>
                  <a:lnTo>
                    <a:pt x="0" y="80"/>
                  </a:lnTo>
                  <a:lnTo>
                    <a:pt x="95" y="134"/>
                  </a:lnTo>
                  <a:lnTo>
                    <a:pt x="111" y="276"/>
                  </a:lnTo>
                  <a:lnTo>
                    <a:pt x="55" y="334"/>
                  </a:lnTo>
                  <a:lnTo>
                    <a:pt x="129" y="629"/>
                  </a:lnTo>
                  <a:lnTo>
                    <a:pt x="375" y="893"/>
                  </a:lnTo>
                  <a:lnTo>
                    <a:pt x="336" y="1186"/>
                  </a:lnTo>
                  <a:lnTo>
                    <a:pt x="392" y="1266"/>
                  </a:lnTo>
                  <a:lnTo>
                    <a:pt x="377" y="1440"/>
                  </a:lnTo>
                  <a:lnTo>
                    <a:pt x="313" y="1604"/>
                  </a:lnTo>
                  <a:lnTo>
                    <a:pt x="433" y="1876"/>
                  </a:lnTo>
                  <a:lnTo>
                    <a:pt x="509" y="1914"/>
                  </a:lnTo>
                  <a:lnTo>
                    <a:pt x="581" y="1867"/>
                  </a:lnTo>
                  <a:lnTo>
                    <a:pt x="553" y="1954"/>
                  </a:lnTo>
                  <a:lnTo>
                    <a:pt x="348" y="1975"/>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1" name="Freeform 40">
              <a:extLst>
                <a:ext uri="{FF2B5EF4-FFF2-40B4-BE49-F238E27FC236}">
                  <a16:creationId xmlns:a16="http://schemas.microsoft.com/office/drawing/2014/main" id="{6D04BD7E-29AC-42CD-9DEA-818435BE51D0}"/>
                </a:ext>
              </a:extLst>
            </p:cNvPr>
            <p:cNvSpPr>
              <a:spLocks/>
            </p:cNvSpPr>
            <p:nvPr/>
          </p:nvSpPr>
          <p:spPr bwMode="auto">
            <a:xfrm>
              <a:off x="3539837" y="2154720"/>
              <a:ext cx="189660" cy="594482"/>
            </a:xfrm>
            <a:custGeom>
              <a:avLst/>
              <a:gdLst>
                <a:gd name="T0" fmla="*/ 361 w 477"/>
                <a:gd name="T1" fmla="*/ 1491 h 1491"/>
                <a:gd name="T2" fmla="*/ 477 w 477"/>
                <a:gd name="T3" fmla="*/ 1418 h 1491"/>
                <a:gd name="T4" fmla="*/ 375 w 477"/>
                <a:gd name="T5" fmla="*/ 1175 h 1491"/>
                <a:gd name="T6" fmla="*/ 415 w 477"/>
                <a:gd name="T7" fmla="*/ 943 h 1491"/>
                <a:gd name="T8" fmla="*/ 375 w 477"/>
                <a:gd name="T9" fmla="*/ 689 h 1491"/>
                <a:gd name="T10" fmla="*/ 463 w 477"/>
                <a:gd name="T11" fmla="*/ 554 h 1491"/>
                <a:gd name="T12" fmla="*/ 365 w 477"/>
                <a:gd name="T13" fmla="*/ 310 h 1491"/>
                <a:gd name="T14" fmla="*/ 1 w 477"/>
                <a:gd name="T15" fmla="*/ 1 h 1491"/>
                <a:gd name="T16" fmla="*/ 0 w 477"/>
                <a:gd name="T17" fmla="*/ 0 h 1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7" h="1491">
                  <a:moveTo>
                    <a:pt x="361" y="1491"/>
                  </a:moveTo>
                  <a:lnTo>
                    <a:pt x="477" y="1418"/>
                  </a:lnTo>
                  <a:lnTo>
                    <a:pt x="375" y="1175"/>
                  </a:lnTo>
                  <a:lnTo>
                    <a:pt x="415" y="943"/>
                  </a:lnTo>
                  <a:lnTo>
                    <a:pt x="375" y="689"/>
                  </a:lnTo>
                  <a:lnTo>
                    <a:pt x="463" y="554"/>
                  </a:lnTo>
                  <a:lnTo>
                    <a:pt x="365" y="310"/>
                  </a:lnTo>
                  <a:lnTo>
                    <a:pt x="1" y="1"/>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2" name="Freeform 41">
              <a:extLst>
                <a:ext uri="{FF2B5EF4-FFF2-40B4-BE49-F238E27FC236}">
                  <a16:creationId xmlns:a16="http://schemas.microsoft.com/office/drawing/2014/main" id="{4C89122D-FB7D-49BB-A03B-CB8265B2654C}"/>
                </a:ext>
              </a:extLst>
            </p:cNvPr>
            <p:cNvSpPr>
              <a:spLocks/>
            </p:cNvSpPr>
            <p:nvPr/>
          </p:nvSpPr>
          <p:spPr bwMode="auto">
            <a:xfrm>
              <a:off x="2926230" y="2154720"/>
              <a:ext cx="613607" cy="436697"/>
            </a:xfrm>
            <a:custGeom>
              <a:avLst/>
              <a:gdLst>
                <a:gd name="T0" fmla="*/ 1538 w 1538"/>
                <a:gd name="T1" fmla="*/ 0 h 1096"/>
                <a:gd name="T2" fmla="*/ 1533 w 1538"/>
                <a:gd name="T3" fmla="*/ 9 h 1096"/>
                <a:gd name="T4" fmla="*/ 1220 w 1538"/>
                <a:gd name="T5" fmla="*/ 228 h 1096"/>
                <a:gd name="T6" fmla="*/ 579 w 1538"/>
                <a:gd name="T7" fmla="*/ 386 h 1096"/>
                <a:gd name="T8" fmla="*/ 167 w 1538"/>
                <a:gd name="T9" fmla="*/ 608 h 1096"/>
                <a:gd name="T10" fmla="*/ 0 w 1538"/>
                <a:gd name="T11" fmla="*/ 974 h 1096"/>
                <a:gd name="T12" fmla="*/ 49 w 1538"/>
                <a:gd name="T13" fmla="*/ 1038 h 1096"/>
                <a:gd name="T14" fmla="*/ 305 w 1538"/>
                <a:gd name="T15" fmla="*/ 1096 h 10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38" h="1096">
                  <a:moveTo>
                    <a:pt x="1538" y="0"/>
                  </a:moveTo>
                  <a:lnTo>
                    <a:pt x="1533" y="9"/>
                  </a:lnTo>
                  <a:lnTo>
                    <a:pt x="1220" y="228"/>
                  </a:lnTo>
                  <a:lnTo>
                    <a:pt x="579" y="386"/>
                  </a:lnTo>
                  <a:lnTo>
                    <a:pt x="167" y="608"/>
                  </a:lnTo>
                  <a:lnTo>
                    <a:pt x="0" y="974"/>
                  </a:lnTo>
                  <a:lnTo>
                    <a:pt x="49" y="1038"/>
                  </a:lnTo>
                  <a:lnTo>
                    <a:pt x="305" y="1096"/>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3" name="Freeform 42">
              <a:extLst>
                <a:ext uri="{FF2B5EF4-FFF2-40B4-BE49-F238E27FC236}">
                  <a16:creationId xmlns:a16="http://schemas.microsoft.com/office/drawing/2014/main" id="{725F1F95-4B24-4880-B945-9B11CC931EF6}"/>
                </a:ext>
              </a:extLst>
            </p:cNvPr>
            <p:cNvSpPr>
              <a:spLocks/>
            </p:cNvSpPr>
            <p:nvPr/>
          </p:nvSpPr>
          <p:spPr bwMode="auto">
            <a:xfrm>
              <a:off x="3033014" y="2591417"/>
              <a:ext cx="17532" cy="7969"/>
            </a:xfrm>
            <a:custGeom>
              <a:avLst/>
              <a:gdLst>
                <a:gd name="T0" fmla="*/ 40 w 45"/>
                <a:gd name="T1" fmla="*/ 0 h 19"/>
                <a:gd name="T2" fmla="*/ 45 w 45"/>
                <a:gd name="T3" fmla="*/ 1 h 19"/>
                <a:gd name="T4" fmla="*/ 0 w 45"/>
                <a:gd name="T5" fmla="*/ 19 h 19"/>
              </a:gdLst>
              <a:ahLst/>
              <a:cxnLst>
                <a:cxn ang="0">
                  <a:pos x="T0" y="T1"/>
                </a:cxn>
                <a:cxn ang="0">
                  <a:pos x="T2" y="T3"/>
                </a:cxn>
                <a:cxn ang="0">
                  <a:pos x="T4" y="T5"/>
                </a:cxn>
              </a:cxnLst>
              <a:rect l="0" t="0" r="r" b="b"/>
              <a:pathLst>
                <a:path w="45" h="19">
                  <a:moveTo>
                    <a:pt x="40" y="0"/>
                  </a:moveTo>
                  <a:lnTo>
                    <a:pt x="45" y="1"/>
                  </a:lnTo>
                  <a:lnTo>
                    <a:pt x="0" y="19"/>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4" name="Freeform 43">
              <a:extLst>
                <a:ext uri="{FF2B5EF4-FFF2-40B4-BE49-F238E27FC236}">
                  <a16:creationId xmlns:a16="http://schemas.microsoft.com/office/drawing/2014/main" id="{3E1BBF66-4A1B-4341-915B-E50D72FFF564}"/>
                </a:ext>
              </a:extLst>
            </p:cNvPr>
            <p:cNvSpPr>
              <a:spLocks/>
            </p:cNvSpPr>
            <p:nvPr/>
          </p:nvSpPr>
          <p:spPr bwMode="auto">
            <a:xfrm>
              <a:off x="3033014" y="2591417"/>
              <a:ext cx="15938" cy="7969"/>
            </a:xfrm>
            <a:custGeom>
              <a:avLst/>
              <a:gdLst>
                <a:gd name="T0" fmla="*/ 40 w 40"/>
                <a:gd name="T1" fmla="*/ 0 h 19"/>
                <a:gd name="T2" fmla="*/ 0 w 40"/>
                <a:gd name="T3" fmla="*/ 15 h 19"/>
                <a:gd name="T4" fmla="*/ 0 w 40"/>
                <a:gd name="T5" fmla="*/ 19 h 19"/>
              </a:gdLst>
              <a:ahLst/>
              <a:cxnLst>
                <a:cxn ang="0">
                  <a:pos x="T0" y="T1"/>
                </a:cxn>
                <a:cxn ang="0">
                  <a:pos x="T2" y="T3"/>
                </a:cxn>
                <a:cxn ang="0">
                  <a:pos x="T4" y="T5"/>
                </a:cxn>
              </a:cxnLst>
              <a:rect l="0" t="0" r="r" b="b"/>
              <a:pathLst>
                <a:path w="40" h="19">
                  <a:moveTo>
                    <a:pt x="40" y="0"/>
                  </a:moveTo>
                  <a:lnTo>
                    <a:pt x="0" y="15"/>
                  </a:lnTo>
                  <a:lnTo>
                    <a:pt x="0" y="19"/>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5" name="Freeform 44">
              <a:extLst>
                <a:ext uri="{FF2B5EF4-FFF2-40B4-BE49-F238E27FC236}">
                  <a16:creationId xmlns:a16="http://schemas.microsoft.com/office/drawing/2014/main" id="{6B4C9202-E1D5-4570-84F1-46078C2ED7DC}"/>
                </a:ext>
              </a:extLst>
            </p:cNvPr>
            <p:cNvSpPr>
              <a:spLocks/>
            </p:cNvSpPr>
            <p:nvPr/>
          </p:nvSpPr>
          <p:spPr bwMode="auto">
            <a:xfrm>
              <a:off x="610462" y="2919737"/>
              <a:ext cx="1530033" cy="721984"/>
            </a:xfrm>
            <a:custGeom>
              <a:avLst/>
              <a:gdLst>
                <a:gd name="T0" fmla="*/ 3504 w 3838"/>
                <a:gd name="T1" fmla="*/ 549 h 1814"/>
                <a:gd name="T2" fmla="*/ 3418 w 3838"/>
                <a:gd name="T3" fmla="*/ 407 h 1814"/>
                <a:gd name="T4" fmla="*/ 3377 w 3838"/>
                <a:gd name="T5" fmla="*/ 680 h 1814"/>
                <a:gd name="T6" fmla="*/ 3259 w 3838"/>
                <a:gd name="T7" fmla="*/ 496 h 1814"/>
                <a:gd name="T8" fmla="*/ 3176 w 3838"/>
                <a:gd name="T9" fmla="*/ 551 h 1814"/>
                <a:gd name="T10" fmla="*/ 3030 w 3838"/>
                <a:gd name="T11" fmla="*/ 471 h 1814"/>
                <a:gd name="T12" fmla="*/ 2910 w 3838"/>
                <a:gd name="T13" fmla="*/ 437 h 1814"/>
                <a:gd name="T14" fmla="*/ 2497 w 3838"/>
                <a:gd name="T15" fmla="*/ 703 h 1814"/>
                <a:gd name="T16" fmla="*/ 2354 w 3838"/>
                <a:gd name="T17" fmla="*/ 522 h 1814"/>
                <a:gd name="T18" fmla="*/ 2220 w 3838"/>
                <a:gd name="T19" fmla="*/ 205 h 1814"/>
                <a:gd name="T20" fmla="*/ 2153 w 3838"/>
                <a:gd name="T21" fmla="*/ 104 h 1814"/>
                <a:gd name="T22" fmla="*/ 2017 w 3838"/>
                <a:gd name="T23" fmla="*/ 201 h 1814"/>
                <a:gd name="T24" fmla="*/ 1919 w 3838"/>
                <a:gd name="T25" fmla="*/ 103 h 1814"/>
                <a:gd name="T26" fmla="*/ 1648 w 3838"/>
                <a:gd name="T27" fmla="*/ 106 h 1814"/>
                <a:gd name="T28" fmla="*/ 1475 w 3838"/>
                <a:gd name="T29" fmla="*/ 140 h 1814"/>
                <a:gd name="T30" fmla="*/ 1372 w 3838"/>
                <a:gd name="T31" fmla="*/ 334 h 1814"/>
                <a:gd name="T32" fmla="*/ 1149 w 3838"/>
                <a:gd name="T33" fmla="*/ 265 h 1814"/>
                <a:gd name="T34" fmla="*/ 1067 w 3838"/>
                <a:gd name="T35" fmla="*/ 285 h 1814"/>
                <a:gd name="T36" fmla="*/ 1016 w 3838"/>
                <a:gd name="T37" fmla="*/ 191 h 1814"/>
                <a:gd name="T38" fmla="*/ 556 w 3838"/>
                <a:gd name="T39" fmla="*/ 238 h 1814"/>
                <a:gd name="T40" fmla="*/ 336 w 3838"/>
                <a:gd name="T41" fmla="*/ 437 h 1814"/>
                <a:gd name="T42" fmla="*/ 40 w 3838"/>
                <a:gd name="T43" fmla="*/ 482 h 1814"/>
                <a:gd name="T44" fmla="*/ 50 w 3838"/>
                <a:gd name="T45" fmla="*/ 809 h 1814"/>
                <a:gd name="T46" fmla="*/ 206 w 3838"/>
                <a:gd name="T47" fmla="*/ 810 h 1814"/>
                <a:gd name="T48" fmla="*/ 453 w 3838"/>
                <a:gd name="T49" fmla="*/ 756 h 1814"/>
                <a:gd name="T50" fmla="*/ 610 w 3838"/>
                <a:gd name="T51" fmla="*/ 813 h 1814"/>
                <a:gd name="T52" fmla="*/ 681 w 3838"/>
                <a:gd name="T53" fmla="*/ 931 h 1814"/>
                <a:gd name="T54" fmla="*/ 774 w 3838"/>
                <a:gd name="T55" fmla="*/ 1028 h 1814"/>
                <a:gd name="T56" fmla="*/ 562 w 3838"/>
                <a:gd name="T57" fmla="*/ 915 h 1814"/>
                <a:gd name="T58" fmla="*/ 286 w 3838"/>
                <a:gd name="T59" fmla="*/ 911 h 1814"/>
                <a:gd name="T60" fmla="*/ 192 w 3838"/>
                <a:gd name="T61" fmla="*/ 948 h 1814"/>
                <a:gd name="T62" fmla="*/ 313 w 3838"/>
                <a:gd name="T63" fmla="*/ 1020 h 1814"/>
                <a:gd name="T64" fmla="*/ 551 w 3838"/>
                <a:gd name="T65" fmla="*/ 1117 h 1814"/>
                <a:gd name="T66" fmla="*/ 531 w 3838"/>
                <a:gd name="T67" fmla="*/ 1283 h 1814"/>
                <a:gd name="T68" fmla="*/ 95 w 3838"/>
                <a:gd name="T69" fmla="*/ 1280 h 1814"/>
                <a:gd name="T70" fmla="*/ 327 w 3838"/>
                <a:gd name="T71" fmla="*/ 1456 h 1814"/>
                <a:gd name="T72" fmla="*/ 403 w 3838"/>
                <a:gd name="T73" fmla="*/ 1795 h 1814"/>
                <a:gd name="T74" fmla="*/ 720 w 3838"/>
                <a:gd name="T75" fmla="*/ 1693 h 1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38" h="1814">
                  <a:moveTo>
                    <a:pt x="3838" y="547"/>
                  </a:moveTo>
                  <a:lnTo>
                    <a:pt x="3504" y="549"/>
                  </a:lnTo>
                  <a:lnTo>
                    <a:pt x="3513" y="385"/>
                  </a:lnTo>
                  <a:lnTo>
                    <a:pt x="3418" y="407"/>
                  </a:lnTo>
                  <a:lnTo>
                    <a:pt x="3303" y="518"/>
                  </a:lnTo>
                  <a:lnTo>
                    <a:pt x="3377" y="680"/>
                  </a:lnTo>
                  <a:lnTo>
                    <a:pt x="3310" y="626"/>
                  </a:lnTo>
                  <a:lnTo>
                    <a:pt x="3259" y="496"/>
                  </a:lnTo>
                  <a:lnTo>
                    <a:pt x="3177" y="496"/>
                  </a:lnTo>
                  <a:lnTo>
                    <a:pt x="3176" y="551"/>
                  </a:lnTo>
                  <a:lnTo>
                    <a:pt x="3058" y="562"/>
                  </a:lnTo>
                  <a:lnTo>
                    <a:pt x="3030" y="471"/>
                  </a:lnTo>
                  <a:lnTo>
                    <a:pt x="2941" y="513"/>
                  </a:lnTo>
                  <a:lnTo>
                    <a:pt x="2910" y="437"/>
                  </a:lnTo>
                  <a:lnTo>
                    <a:pt x="2807" y="446"/>
                  </a:lnTo>
                  <a:lnTo>
                    <a:pt x="2497" y="703"/>
                  </a:lnTo>
                  <a:lnTo>
                    <a:pt x="2471" y="598"/>
                  </a:lnTo>
                  <a:lnTo>
                    <a:pt x="2354" y="522"/>
                  </a:lnTo>
                  <a:lnTo>
                    <a:pt x="2351" y="432"/>
                  </a:lnTo>
                  <a:lnTo>
                    <a:pt x="2220" y="205"/>
                  </a:lnTo>
                  <a:lnTo>
                    <a:pt x="2135" y="187"/>
                  </a:lnTo>
                  <a:lnTo>
                    <a:pt x="2153" y="104"/>
                  </a:lnTo>
                  <a:lnTo>
                    <a:pt x="2066" y="115"/>
                  </a:lnTo>
                  <a:lnTo>
                    <a:pt x="2017" y="201"/>
                  </a:lnTo>
                  <a:lnTo>
                    <a:pt x="2056" y="10"/>
                  </a:lnTo>
                  <a:lnTo>
                    <a:pt x="1919" y="103"/>
                  </a:lnTo>
                  <a:lnTo>
                    <a:pt x="1904" y="0"/>
                  </a:lnTo>
                  <a:lnTo>
                    <a:pt x="1648" y="106"/>
                  </a:lnTo>
                  <a:lnTo>
                    <a:pt x="1606" y="35"/>
                  </a:lnTo>
                  <a:lnTo>
                    <a:pt x="1475" y="140"/>
                  </a:lnTo>
                  <a:lnTo>
                    <a:pt x="1466" y="319"/>
                  </a:lnTo>
                  <a:lnTo>
                    <a:pt x="1372" y="334"/>
                  </a:lnTo>
                  <a:lnTo>
                    <a:pt x="1230" y="247"/>
                  </a:lnTo>
                  <a:lnTo>
                    <a:pt x="1149" y="265"/>
                  </a:lnTo>
                  <a:lnTo>
                    <a:pt x="1131" y="363"/>
                  </a:lnTo>
                  <a:lnTo>
                    <a:pt x="1067" y="285"/>
                  </a:lnTo>
                  <a:lnTo>
                    <a:pt x="1020" y="379"/>
                  </a:lnTo>
                  <a:lnTo>
                    <a:pt x="1016" y="191"/>
                  </a:lnTo>
                  <a:lnTo>
                    <a:pt x="600" y="314"/>
                  </a:lnTo>
                  <a:lnTo>
                    <a:pt x="556" y="238"/>
                  </a:lnTo>
                  <a:lnTo>
                    <a:pt x="261" y="398"/>
                  </a:lnTo>
                  <a:lnTo>
                    <a:pt x="336" y="437"/>
                  </a:lnTo>
                  <a:lnTo>
                    <a:pt x="95" y="412"/>
                  </a:lnTo>
                  <a:lnTo>
                    <a:pt x="40" y="482"/>
                  </a:lnTo>
                  <a:lnTo>
                    <a:pt x="0" y="742"/>
                  </a:lnTo>
                  <a:lnTo>
                    <a:pt x="50" y="809"/>
                  </a:lnTo>
                  <a:lnTo>
                    <a:pt x="130" y="775"/>
                  </a:lnTo>
                  <a:lnTo>
                    <a:pt x="206" y="810"/>
                  </a:lnTo>
                  <a:lnTo>
                    <a:pt x="560" y="705"/>
                  </a:lnTo>
                  <a:lnTo>
                    <a:pt x="453" y="756"/>
                  </a:lnTo>
                  <a:lnTo>
                    <a:pt x="438" y="854"/>
                  </a:lnTo>
                  <a:lnTo>
                    <a:pt x="610" y="813"/>
                  </a:lnTo>
                  <a:lnTo>
                    <a:pt x="598" y="895"/>
                  </a:lnTo>
                  <a:lnTo>
                    <a:pt x="681" y="931"/>
                  </a:lnTo>
                  <a:lnTo>
                    <a:pt x="591" y="951"/>
                  </a:lnTo>
                  <a:lnTo>
                    <a:pt x="774" y="1028"/>
                  </a:lnTo>
                  <a:lnTo>
                    <a:pt x="601" y="987"/>
                  </a:lnTo>
                  <a:lnTo>
                    <a:pt x="562" y="915"/>
                  </a:lnTo>
                  <a:lnTo>
                    <a:pt x="453" y="946"/>
                  </a:lnTo>
                  <a:lnTo>
                    <a:pt x="286" y="911"/>
                  </a:lnTo>
                  <a:lnTo>
                    <a:pt x="237" y="842"/>
                  </a:lnTo>
                  <a:lnTo>
                    <a:pt x="192" y="948"/>
                  </a:lnTo>
                  <a:lnTo>
                    <a:pt x="263" y="1099"/>
                  </a:lnTo>
                  <a:lnTo>
                    <a:pt x="313" y="1020"/>
                  </a:lnTo>
                  <a:lnTo>
                    <a:pt x="394" y="1027"/>
                  </a:lnTo>
                  <a:lnTo>
                    <a:pt x="551" y="1117"/>
                  </a:lnTo>
                  <a:lnTo>
                    <a:pt x="576" y="1210"/>
                  </a:lnTo>
                  <a:lnTo>
                    <a:pt x="531" y="1283"/>
                  </a:lnTo>
                  <a:lnTo>
                    <a:pt x="460" y="1244"/>
                  </a:lnTo>
                  <a:lnTo>
                    <a:pt x="95" y="1280"/>
                  </a:lnTo>
                  <a:lnTo>
                    <a:pt x="50" y="1351"/>
                  </a:lnTo>
                  <a:lnTo>
                    <a:pt x="327" y="1456"/>
                  </a:lnTo>
                  <a:lnTo>
                    <a:pt x="434" y="1635"/>
                  </a:lnTo>
                  <a:lnTo>
                    <a:pt x="403" y="1795"/>
                  </a:lnTo>
                  <a:lnTo>
                    <a:pt x="614" y="1814"/>
                  </a:lnTo>
                  <a:lnTo>
                    <a:pt x="720" y="1693"/>
                  </a:lnTo>
                  <a:lnTo>
                    <a:pt x="721" y="1681"/>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6" name="Freeform 45">
              <a:extLst>
                <a:ext uri="{FF2B5EF4-FFF2-40B4-BE49-F238E27FC236}">
                  <a16:creationId xmlns:a16="http://schemas.microsoft.com/office/drawing/2014/main" id="{AEC4032E-0E85-4DD0-B704-220C16FF2C96}"/>
                </a:ext>
              </a:extLst>
            </p:cNvPr>
            <p:cNvSpPr>
              <a:spLocks/>
            </p:cNvSpPr>
            <p:nvPr/>
          </p:nvSpPr>
          <p:spPr bwMode="auto">
            <a:xfrm>
              <a:off x="898937" y="3589126"/>
              <a:ext cx="787329" cy="360195"/>
            </a:xfrm>
            <a:custGeom>
              <a:avLst/>
              <a:gdLst>
                <a:gd name="T0" fmla="*/ 0 w 1975"/>
                <a:gd name="T1" fmla="*/ 0 h 903"/>
                <a:gd name="T2" fmla="*/ 85 w 1975"/>
                <a:gd name="T3" fmla="*/ 57 h 903"/>
                <a:gd name="T4" fmla="*/ 218 w 1975"/>
                <a:gd name="T5" fmla="*/ 9 h 903"/>
                <a:gd name="T6" fmla="*/ 356 w 1975"/>
                <a:gd name="T7" fmla="*/ 181 h 903"/>
                <a:gd name="T8" fmla="*/ 437 w 1975"/>
                <a:gd name="T9" fmla="*/ 162 h 903"/>
                <a:gd name="T10" fmla="*/ 437 w 1975"/>
                <a:gd name="T11" fmla="*/ 80 h 903"/>
                <a:gd name="T12" fmla="*/ 447 w 1975"/>
                <a:gd name="T13" fmla="*/ 161 h 903"/>
                <a:gd name="T14" fmla="*/ 447 w 1975"/>
                <a:gd name="T15" fmla="*/ 162 h 903"/>
                <a:gd name="T16" fmla="*/ 523 w 1975"/>
                <a:gd name="T17" fmla="*/ 135 h 903"/>
                <a:gd name="T18" fmla="*/ 504 w 1975"/>
                <a:gd name="T19" fmla="*/ 217 h 903"/>
                <a:gd name="T20" fmla="*/ 588 w 1975"/>
                <a:gd name="T21" fmla="*/ 236 h 903"/>
                <a:gd name="T22" fmla="*/ 697 w 1975"/>
                <a:gd name="T23" fmla="*/ 191 h 903"/>
                <a:gd name="T24" fmla="*/ 704 w 1975"/>
                <a:gd name="T25" fmla="*/ 103 h 903"/>
                <a:gd name="T26" fmla="*/ 723 w 1975"/>
                <a:gd name="T27" fmla="*/ 326 h 903"/>
                <a:gd name="T28" fmla="*/ 796 w 1975"/>
                <a:gd name="T29" fmla="*/ 371 h 903"/>
                <a:gd name="T30" fmla="*/ 875 w 1975"/>
                <a:gd name="T31" fmla="*/ 333 h 903"/>
                <a:gd name="T32" fmla="*/ 875 w 1975"/>
                <a:gd name="T33" fmla="*/ 331 h 903"/>
                <a:gd name="T34" fmla="*/ 862 w 1975"/>
                <a:gd name="T35" fmla="*/ 162 h 903"/>
                <a:gd name="T36" fmla="*/ 879 w 1975"/>
                <a:gd name="T37" fmla="*/ 250 h 903"/>
                <a:gd name="T38" fmla="*/ 964 w 1975"/>
                <a:gd name="T39" fmla="*/ 267 h 903"/>
                <a:gd name="T40" fmla="*/ 902 w 1975"/>
                <a:gd name="T41" fmla="*/ 329 h 903"/>
                <a:gd name="T42" fmla="*/ 945 w 1975"/>
                <a:gd name="T43" fmla="*/ 405 h 903"/>
                <a:gd name="T44" fmla="*/ 1052 w 1975"/>
                <a:gd name="T45" fmla="*/ 450 h 903"/>
                <a:gd name="T46" fmla="*/ 1129 w 1975"/>
                <a:gd name="T47" fmla="*/ 415 h 903"/>
                <a:gd name="T48" fmla="*/ 1058 w 1975"/>
                <a:gd name="T49" fmla="*/ 452 h 903"/>
                <a:gd name="T50" fmla="*/ 1066 w 1975"/>
                <a:gd name="T51" fmla="*/ 532 h 903"/>
                <a:gd name="T52" fmla="*/ 1128 w 1975"/>
                <a:gd name="T53" fmla="*/ 613 h 903"/>
                <a:gd name="T54" fmla="*/ 1104 w 1975"/>
                <a:gd name="T55" fmla="*/ 720 h 903"/>
                <a:gd name="T56" fmla="*/ 1168 w 1975"/>
                <a:gd name="T57" fmla="*/ 787 h 903"/>
                <a:gd name="T58" fmla="*/ 1133 w 1975"/>
                <a:gd name="T59" fmla="*/ 705 h 903"/>
                <a:gd name="T60" fmla="*/ 1213 w 1975"/>
                <a:gd name="T61" fmla="*/ 635 h 903"/>
                <a:gd name="T62" fmla="*/ 1303 w 1975"/>
                <a:gd name="T63" fmla="*/ 613 h 903"/>
                <a:gd name="T64" fmla="*/ 1374 w 1975"/>
                <a:gd name="T65" fmla="*/ 666 h 903"/>
                <a:gd name="T66" fmla="*/ 1338 w 1975"/>
                <a:gd name="T67" fmla="*/ 496 h 903"/>
                <a:gd name="T68" fmla="*/ 1428 w 1975"/>
                <a:gd name="T69" fmla="*/ 638 h 903"/>
                <a:gd name="T70" fmla="*/ 1470 w 1975"/>
                <a:gd name="T71" fmla="*/ 563 h 903"/>
                <a:gd name="T72" fmla="*/ 1577 w 1975"/>
                <a:gd name="T73" fmla="*/ 581 h 903"/>
                <a:gd name="T74" fmla="*/ 1639 w 1975"/>
                <a:gd name="T75" fmla="*/ 651 h 903"/>
                <a:gd name="T76" fmla="*/ 1581 w 1975"/>
                <a:gd name="T77" fmla="*/ 722 h 903"/>
                <a:gd name="T78" fmla="*/ 1399 w 1975"/>
                <a:gd name="T79" fmla="*/ 698 h 903"/>
                <a:gd name="T80" fmla="*/ 1537 w 1975"/>
                <a:gd name="T81" fmla="*/ 808 h 903"/>
                <a:gd name="T82" fmla="*/ 1897 w 1975"/>
                <a:gd name="T83" fmla="*/ 780 h 903"/>
                <a:gd name="T84" fmla="*/ 1975 w 1975"/>
                <a:gd name="T85" fmla="*/ 823 h 903"/>
                <a:gd name="T86" fmla="*/ 1889 w 1975"/>
                <a:gd name="T87" fmla="*/ 829 h 903"/>
                <a:gd name="T88" fmla="*/ 1934 w 1975"/>
                <a:gd name="T89"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5" h="903">
                  <a:moveTo>
                    <a:pt x="0" y="0"/>
                  </a:moveTo>
                  <a:lnTo>
                    <a:pt x="85" y="57"/>
                  </a:lnTo>
                  <a:lnTo>
                    <a:pt x="218" y="9"/>
                  </a:lnTo>
                  <a:lnTo>
                    <a:pt x="356" y="181"/>
                  </a:lnTo>
                  <a:lnTo>
                    <a:pt x="437" y="162"/>
                  </a:lnTo>
                  <a:lnTo>
                    <a:pt x="437" y="80"/>
                  </a:lnTo>
                  <a:lnTo>
                    <a:pt x="447" y="161"/>
                  </a:lnTo>
                  <a:lnTo>
                    <a:pt x="447" y="162"/>
                  </a:lnTo>
                  <a:lnTo>
                    <a:pt x="523" y="135"/>
                  </a:lnTo>
                  <a:lnTo>
                    <a:pt x="504" y="217"/>
                  </a:lnTo>
                  <a:lnTo>
                    <a:pt x="588" y="236"/>
                  </a:lnTo>
                  <a:lnTo>
                    <a:pt x="697" y="191"/>
                  </a:lnTo>
                  <a:lnTo>
                    <a:pt x="704" y="103"/>
                  </a:lnTo>
                  <a:lnTo>
                    <a:pt x="723" y="326"/>
                  </a:lnTo>
                  <a:lnTo>
                    <a:pt x="796" y="371"/>
                  </a:lnTo>
                  <a:lnTo>
                    <a:pt x="875" y="333"/>
                  </a:lnTo>
                  <a:lnTo>
                    <a:pt x="875" y="331"/>
                  </a:lnTo>
                  <a:lnTo>
                    <a:pt x="862" y="162"/>
                  </a:lnTo>
                  <a:lnTo>
                    <a:pt x="879" y="250"/>
                  </a:lnTo>
                  <a:lnTo>
                    <a:pt x="964" y="267"/>
                  </a:lnTo>
                  <a:lnTo>
                    <a:pt x="902" y="329"/>
                  </a:lnTo>
                  <a:lnTo>
                    <a:pt x="945" y="405"/>
                  </a:lnTo>
                  <a:lnTo>
                    <a:pt x="1052" y="450"/>
                  </a:lnTo>
                  <a:lnTo>
                    <a:pt x="1129" y="415"/>
                  </a:lnTo>
                  <a:lnTo>
                    <a:pt x="1058" y="452"/>
                  </a:lnTo>
                  <a:lnTo>
                    <a:pt x="1066" y="532"/>
                  </a:lnTo>
                  <a:lnTo>
                    <a:pt x="1128" y="613"/>
                  </a:lnTo>
                  <a:lnTo>
                    <a:pt x="1104" y="720"/>
                  </a:lnTo>
                  <a:lnTo>
                    <a:pt x="1168" y="787"/>
                  </a:lnTo>
                  <a:lnTo>
                    <a:pt x="1133" y="705"/>
                  </a:lnTo>
                  <a:lnTo>
                    <a:pt x="1213" y="635"/>
                  </a:lnTo>
                  <a:lnTo>
                    <a:pt x="1303" y="613"/>
                  </a:lnTo>
                  <a:lnTo>
                    <a:pt x="1374" y="666"/>
                  </a:lnTo>
                  <a:lnTo>
                    <a:pt x="1338" y="496"/>
                  </a:lnTo>
                  <a:lnTo>
                    <a:pt x="1428" y="638"/>
                  </a:lnTo>
                  <a:lnTo>
                    <a:pt x="1470" y="563"/>
                  </a:lnTo>
                  <a:lnTo>
                    <a:pt x="1577" y="581"/>
                  </a:lnTo>
                  <a:lnTo>
                    <a:pt x="1639" y="651"/>
                  </a:lnTo>
                  <a:lnTo>
                    <a:pt x="1581" y="722"/>
                  </a:lnTo>
                  <a:lnTo>
                    <a:pt x="1399" y="698"/>
                  </a:lnTo>
                  <a:lnTo>
                    <a:pt x="1537" y="808"/>
                  </a:lnTo>
                  <a:lnTo>
                    <a:pt x="1897" y="780"/>
                  </a:lnTo>
                  <a:lnTo>
                    <a:pt x="1975" y="823"/>
                  </a:lnTo>
                  <a:lnTo>
                    <a:pt x="1889" y="829"/>
                  </a:lnTo>
                  <a:lnTo>
                    <a:pt x="1934" y="903"/>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7" name="Freeform 46">
              <a:extLst>
                <a:ext uri="{FF2B5EF4-FFF2-40B4-BE49-F238E27FC236}">
                  <a16:creationId xmlns:a16="http://schemas.microsoft.com/office/drawing/2014/main" id="{CB9507A9-3AC0-487D-B19C-3888093F6E47}"/>
                </a:ext>
              </a:extLst>
            </p:cNvPr>
            <p:cNvSpPr>
              <a:spLocks/>
            </p:cNvSpPr>
            <p:nvPr/>
          </p:nvSpPr>
          <p:spPr bwMode="auto">
            <a:xfrm>
              <a:off x="1668734" y="3230525"/>
              <a:ext cx="704453" cy="718797"/>
            </a:xfrm>
            <a:custGeom>
              <a:avLst/>
              <a:gdLst>
                <a:gd name="T0" fmla="*/ 1760 w 1768"/>
                <a:gd name="T1" fmla="*/ 0 h 1805"/>
                <a:gd name="T2" fmla="*/ 1757 w 1768"/>
                <a:gd name="T3" fmla="*/ 351 h 1805"/>
                <a:gd name="T4" fmla="*/ 1714 w 1768"/>
                <a:gd name="T5" fmla="*/ 419 h 1805"/>
                <a:gd name="T6" fmla="*/ 1768 w 1768"/>
                <a:gd name="T7" fmla="*/ 921 h 1805"/>
                <a:gd name="T8" fmla="*/ 1609 w 1768"/>
                <a:gd name="T9" fmla="*/ 986 h 1805"/>
                <a:gd name="T10" fmla="*/ 1505 w 1768"/>
                <a:gd name="T11" fmla="*/ 1236 h 1805"/>
                <a:gd name="T12" fmla="*/ 1492 w 1768"/>
                <a:gd name="T13" fmla="*/ 1298 h 1805"/>
                <a:gd name="T14" fmla="*/ 1295 w 1768"/>
                <a:gd name="T15" fmla="*/ 1195 h 1805"/>
                <a:gd name="T16" fmla="*/ 1035 w 1768"/>
                <a:gd name="T17" fmla="*/ 1308 h 1805"/>
                <a:gd name="T18" fmla="*/ 988 w 1768"/>
                <a:gd name="T19" fmla="*/ 1390 h 1805"/>
                <a:gd name="T20" fmla="*/ 608 w 1768"/>
                <a:gd name="T21" fmla="*/ 1402 h 1805"/>
                <a:gd name="T22" fmla="*/ 457 w 1768"/>
                <a:gd name="T23" fmla="*/ 1500 h 1805"/>
                <a:gd name="T24" fmla="*/ 446 w 1768"/>
                <a:gd name="T25" fmla="*/ 1674 h 1805"/>
                <a:gd name="T26" fmla="*/ 0 w 1768"/>
                <a:gd name="T27" fmla="*/ 1805 h 1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68" h="1805">
                  <a:moveTo>
                    <a:pt x="1760" y="0"/>
                  </a:moveTo>
                  <a:lnTo>
                    <a:pt x="1757" y="351"/>
                  </a:lnTo>
                  <a:lnTo>
                    <a:pt x="1714" y="419"/>
                  </a:lnTo>
                  <a:lnTo>
                    <a:pt x="1768" y="921"/>
                  </a:lnTo>
                  <a:lnTo>
                    <a:pt x="1609" y="986"/>
                  </a:lnTo>
                  <a:lnTo>
                    <a:pt x="1505" y="1236"/>
                  </a:lnTo>
                  <a:lnTo>
                    <a:pt x="1492" y="1298"/>
                  </a:lnTo>
                  <a:lnTo>
                    <a:pt x="1295" y="1195"/>
                  </a:lnTo>
                  <a:lnTo>
                    <a:pt x="1035" y="1308"/>
                  </a:lnTo>
                  <a:lnTo>
                    <a:pt x="988" y="1390"/>
                  </a:lnTo>
                  <a:lnTo>
                    <a:pt x="608" y="1402"/>
                  </a:lnTo>
                  <a:lnTo>
                    <a:pt x="457" y="1500"/>
                  </a:lnTo>
                  <a:lnTo>
                    <a:pt x="446" y="1674"/>
                  </a:lnTo>
                  <a:lnTo>
                    <a:pt x="0" y="1805"/>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8" name="Freeform 47">
              <a:extLst>
                <a:ext uri="{FF2B5EF4-FFF2-40B4-BE49-F238E27FC236}">
                  <a16:creationId xmlns:a16="http://schemas.microsoft.com/office/drawing/2014/main" id="{DCA3C4E2-50D3-4546-B05C-6380787B9E6F}"/>
                </a:ext>
              </a:extLst>
            </p:cNvPr>
            <p:cNvSpPr>
              <a:spLocks/>
            </p:cNvSpPr>
            <p:nvPr/>
          </p:nvSpPr>
          <p:spPr bwMode="auto">
            <a:xfrm>
              <a:off x="902124" y="3517406"/>
              <a:ext cx="19125" cy="36657"/>
            </a:xfrm>
            <a:custGeom>
              <a:avLst/>
              <a:gdLst>
                <a:gd name="T0" fmla="*/ 0 w 50"/>
                <a:gd name="T1" fmla="*/ 90 h 90"/>
                <a:gd name="T2" fmla="*/ 50 w 50"/>
                <a:gd name="T3" fmla="*/ 83 h 90"/>
                <a:gd name="T4" fmla="*/ 9 w 50"/>
                <a:gd name="T5" fmla="*/ 0 h 90"/>
                <a:gd name="T6" fmla="*/ 0 w 50"/>
                <a:gd name="T7" fmla="*/ 90 h 90"/>
              </a:gdLst>
              <a:ahLst/>
              <a:cxnLst>
                <a:cxn ang="0">
                  <a:pos x="T0" y="T1"/>
                </a:cxn>
                <a:cxn ang="0">
                  <a:pos x="T2" y="T3"/>
                </a:cxn>
                <a:cxn ang="0">
                  <a:pos x="T4" y="T5"/>
                </a:cxn>
                <a:cxn ang="0">
                  <a:pos x="T6" y="T7"/>
                </a:cxn>
              </a:cxnLst>
              <a:rect l="0" t="0" r="r" b="b"/>
              <a:pathLst>
                <a:path w="50" h="90">
                  <a:moveTo>
                    <a:pt x="0" y="90"/>
                  </a:moveTo>
                  <a:lnTo>
                    <a:pt x="50" y="83"/>
                  </a:lnTo>
                  <a:lnTo>
                    <a:pt x="9" y="0"/>
                  </a:lnTo>
                  <a:lnTo>
                    <a:pt x="0" y="9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9" name="Freeform 48">
              <a:extLst>
                <a:ext uri="{FF2B5EF4-FFF2-40B4-BE49-F238E27FC236}">
                  <a16:creationId xmlns:a16="http://schemas.microsoft.com/office/drawing/2014/main" id="{3AC22135-1E15-453F-99AA-10518B787521}"/>
                </a:ext>
              </a:extLst>
            </p:cNvPr>
            <p:cNvSpPr>
              <a:spLocks/>
            </p:cNvSpPr>
            <p:nvPr/>
          </p:nvSpPr>
          <p:spPr bwMode="auto">
            <a:xfrm>
              <a:off x="4516827" y="2226441"/>
              <a:ext cx="341070" cy="790517"/>
            </a:xfrm>
            <a:custGeom>
              <a:avLst/>
              <a:gdLst>
                <a:gd name="T0" fmla="*/ 832 w 856"/>
                <a:gd name="T1" fmla="*/ 0 h 1986"/>
                <a:gd name="T2" fmla="*/ 856 w 856"/>
                <a:gd name="T3" fmla="*/ 165 h 1986"/>
                <a:gd name="T4" fmla="*/ 817 w 856"/>
                <a:gd name="T5" fmla="*/ 266 h 1986"/>
                <a:gd name="T6" fmla="*/ 856 w 856"/>
                <a:gd name="T7" fmla="*/ 356 h 1986"/>
                <a:gd name="T8" fmla="*/ 711 w 856"/>
                <a:gd name="T9" fmla="*/ 565 h 1986"/>
                <a:gd name="T10" fmla="*/ 631 w 856"/>
                <a:gd name="T11" fmla="*/ 572 h 1986"/>
                <a:gd name="T12" fmla="*/ 640 w 856"/>
                <a:gd name="T13" fmla="*/ 986 h 1986"/>
                <a:gd name="T14" fmla="*/ 613 w 856"/>
                <a:gd name="T15" fmla="*/ 1068 h 1986"/>
                <a:gd name="T16" fmla="*/ 457 w 856"/>
                <a:gd name="T17" fmla="*/ 1014 h 1986"/>
                <a:gd name="T18" fmla="*/ 228 w 856"/>
                <a:gd name="T19" fmla="*/ 1130 h 1986"/>
                <a:gd name="T20" fmla="*/ 191 w 856"/>
                <a:gd name="T21" fmla="*/ 1206 h 1986"/>
                <a:gd name="T22" fmla="*/ 285 w 856"/>
                <a:gd name="T23" fmla="*/ 1441 h 1986"/>
                <a:gd name="T24" fmla="*/ 126 w 856"/>
                <a:gd name="T25" fmla="*/ 1505 h 1986"/>
                <a:gd name="T26" fmla="*/ 173 w 856"/>
                <a:gd name="T27" fmla="*/ 1575 h 1986"/>
                <a:gd name="T28" fmla="*/ 148 w 856"/>
                <a:gd name="T29" fmla="*/ 1655 h 1986"/>
                <a:gd name="T30" fmla="*/ 220 w 856"/>
                <a:gd name="T31" fmla="*/ 1691 h 1986"/>
                <a:gd name="T32" fmla="*/ 0 w 856"/>
                <a:gd name="T33" fmla="*/ 1986 h 1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6" h="1986">
                  <a:moveTo>
                    <a:pt x="832" y="0"/>
                  </a:moveTo>
                  <a:lnTo>
                    <a:pt x="856" y="165"/>
                  </a:lnTo>
                  <a:lnTo>
                    <a:pt x="817" y="266"/>
                  </a:lnTo>
                  <a:lnTo>
                    <a:pt x="856" y="356"/>
                  </a:lnTo>
                  <a:lnTo>
                    <a:pt x="711" y="565"/>
                  </a:lnTo>
                  <a:lnTo>
                    <a:pt x="631" y="572"/>
                  </a:lnTo>
                  <a:lnTo>
                    <a:pt x="640" y="986"/>
                  </a:lnTo>
                  <a:lnTo>
                    <a:pt x="613" y="1068"/>
                  </a:lnTo>
                  <a:lnTo>
                    <a:pt x="457" y="1014"/>
                  </a:lnTo>
                  <a:lnTo>
                    <a:pt x="228" y="1130"/>
                  </a:lnTo>
                  <a:lnTo>
                    <a:pt x="191" y="1206"/>
                  </a:lnTo>
                  <a:lnTo>
                    <a:pt x="285" y="1441"/>
                  </a:lnTo>
                  <a:lnTo>
                    <a:pt x="126" y="1505"/>
                  </a:lnTo>
                  <a:lnTo>
                    <a:pt x="173" y="1575"/>
                  </a:lnTo>
                  <a:lnTo>
                    <a:pt x="148" y="1655"/>
                  </a:lnTo>
                  <a:lnTo>
                    <a:pt x="220" y="1691"/>
                  </a:lnTo>
                  <a:lnTo>
                    <a:pt x="0" y="1986"/>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0" name="Line 49">
              <a:extLst>
                <a:ext uri="{FF2B5EF4-FFF2-40B4-BE49-F238E27FC236}">
                  <a16:creationId xmlns:a16="http://schemas.microsoft.com/office/drawing/2014/main" id="{951F7E45-1F80-4F6E-8AEB-35CE7D7CC5C7}"/>
                </a:ext>
              </a:extLst>
            </p:cNvPr>
            <p:cNvSpPr>
              <a:spLocks noChangeShapeType="1"/>
            </p:cNvSpPr>
            <p:nvPr/>
          </p:nvSpPr>
          <p:spPr bwMode="auto">
            <a:xfrm flipV="1">
              <a:off x="898937" y="3554063"/>
              <a:ext cx="3188" cy="35063"/>
            </a:xfrm>
            <a:prstGeom prst="line">
              <a:avLst/>
            </a:prstGeom>
            <a:noFill/>
            <a:ln w="3175">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1" name="Freeform 50">
              <a:extLst>
                <a:ext uri="{FF2B5EF4-FFF2-40B4-BE49-F238E27FC236}">
                  <a16:creationId xmlns:a16="http://schemas.microsoft.com/office/drawing/2014/main" id="{6455B2CA-FA57-42B2-8946-34124E7499C4}"/>
                </a:ext>
              </a:extLst>
            </p:cNvPr>
            <p:cNvSpPr>
              <a:spLocks/>
            </p:cNvSpPr>
            <p:nvPr/>
          </p:nvSpPr>
          <p:spPr bwMode="auto">
            <a:xfrm>
              <a:off x="1724517" y="4252140"/>
              <a:ext cx="70127" cy="94033"/>
            </a:xfrm>
            <a:custGeom>
              <a:avLst/>
              <a:gdLst>
                <a:gd name="T0" fmla="*/ 54 w 175"/>
                <a:gd name="T1" fmla="*/ 0 h 234"/>
                <a:gd name="T2" fmla="*/ 0 w 175"/>
                <a:gd name="T3" fmla="*/ 65 h 234"/>
                <a:gd name="T4" fmla="*/ 175 w 175"/>
                <a:gd name="T5" fmla="*/ 234 h 234"/>
                <a:gd name="T6" fmla="*/ 168 w 175"/>
                <a:gd name="T7" fmla="*/ 143 h 234"/>
                <a:gd name="T8" fmla="*/ 81 w 175"/>
                <a:gd name="T9" fmla="*/ 90 h 234"/>
                <a:gd name="T10" fmla="*/ 54 w 175"/>
                <a:gd name="T11" fmla="*/ 0 h 234"/>
              </a:gdLst>
              <a:ahLst/>
              <a:cxnLst>
                <a:cxn ang="0">
                  <a:pos x="T0" y="T1"/>
                </a:cxn>
                <a:cxn ang="0">
                  <a:pos x="T2" y="T3"/>
                </a:cxn>
                <a:cxn ang="0">
                  <a:pos x="T4" y="T5"/>
                </a:cxn>
                <a:cxn ang="0">
                  <a:pos x="T6" y="T7"/>
                </a:cxn>
                <a:cxn ang="0">
                  <a:pos x="T8" y="T9"/>
                </a:cxn>
                <a:cxn ang="0">
                  <a:pos x="T10" y="T11"/>
                </a:cxn>
              </a:cxnLst>
              <a:rect l="0" t="0" r="r" b="b"/>
              <a:pathLst>
                <a:path w="175" h="234">
                  <a:moveTo>
                    <a:pt x="54" y="0"/>
                  </a:moveTo>
                  <a:lnTo>
                    <a:pt x="0" y="65"/>
                  </a:lnTo>
                  <a:lnTo>
                    <a:pt x="175" y="234"/>
                  </a:lnTo>
                  <a:lnTo>
                    <a:pt x="168" y="143"/>
                  </a:lnTo>
                  <a:lnTo>
                    <a:pt x="81" y="90"/>
                  </a:lnTo>
                  <a:lnTo>
                    <a:pt x="54"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2" name="Freeform 51">
              <a:extLst>
                <a:ext uri="{FF2B5EF4-FFF2-40B4-BE49-F238E27FC236}">
                  <a16:creationId xmlns:a16="http://schemas.microsoft.com/office/drawing/2014/main" id="{A8611FBC-9806-4430-8E74-E101C69A8A45}"/>
                </a:ext>
              </a:extLst>
            </p:cNvPr>
            <p:cNvSpPr>
              <a:spLocks/>
            </p:cNvSpPr>
            <p:nvPr/>
          </p:nvSpPr>
          <p:spPr bwMode="auto">
            <a:xfrm>
              <a:off x="1617733" y="3949321"/>
              <a:ext cx="655045" cy="867019"/>
            </a:xfrm>
            <a:custGeom>
              <a:avLst/>
              <a:gdLst>
                <a:gd name="T0" fmla="*/ 127 w 1641"/>
                <a:gd name="T1" fmla="*/ 0 h 2177"/>
                <a:gd name="T2" fmla="*/ 0 w 1641"/>
                <a:gd name="T3" fmla="*/ 125 h 2177"/>
                <a:gd name="T4" fmla="*/ 68 w 1641"/>
                <a:gd name="T5" fmla="*/ 304 h 2177"/>
                <a:gd name="T6" fmla="*/ 243 w 1641"/>
                <a:gd name="T7" fmla="*/ 334 h 2177"/>
                <a:gd name="T8" fmla="*/ 302 w 1641"/>
                <a:gd name="T9" fmla="*/ 391 h 2177"/>
                <a:gd name="T10" fmla="*/ 445 w 1641"/>
                <a:gd name="T11" fmla="*/ 286 h 2177"/>
                <a:gd name="T12" fmla="*/ 654 w 1641"/>
                <a:gd name="T13" fmla="*/ 268 h 2177"/>
                <a:gd name="T14" fmla="*/ 458 w 1641"/>
                <a:gd name="T15" fmla="*/ 343 h 2177"/>
                <a:gd name="T16" fmla="*/ 439 w 1641"/>
                <a:gd name="T17" fmla="*/ 535 h 2177"/>
                <a:gd name="T18" fmla="*/ 353 w 1641"/>
                <a:gd name="T19" fmla="*/ 572 h 2177"/>
                <a:gd name="T20" fmla="*/ 524 w 1641"/>
                <a:gd name="T21" fmla="*/ 633 h 2177"/>
                <a:gd name="T22" fmla="*/ 663 w 1641"/>
                <a:gd name="T23" fmla="*/ 778 h 2177"/>
                <a:gd name="T24" fmla="*/ 436 w 1641"/>
                <a:gd name="T25" fmla="*/ 1018 h 2177"/>
                <a:gd name="T26" fmla="*/ 449 w 1641"/>
                <a:gd name="T27" fmla="*/ 1147 h 2177"/>
                <a:gd name="T28" fmla="*/ 751 w 1641"/>
                <a:gd name="T29" fmla="*/ 1500 h 2177"/>
                <a:gd name="T30" fmla="*/ 811 w 1641"/>
                <a:gd name="T31" fmla="*/ 1703 h 2177"/>
                <a:gd name="T32" fmla="*/ 1046 w 1641"/>
                <a:gd name="T33" fmla="*/ 1898 h 2177"/>
                <a:gd name="T34" fmla="*/ 1185 w 1641"/>
                <a:gd name="T35" fmla="*/ 1930 h 2177"/>
                <a:gd name="T36" fmla="*/ 1230 w 1641"/>
                <a:gd name="T37" fmla="*/ 2032 h 2177"/>
                <a:gd name="T38" fmla="*/ 1403 w 1641"/>
                <a:gd name="T39" fmla="*/ 2065 h 2177"/>
                <a:gd name="T40" fmla="*/ 1538 w 1641"/>
                <a:gd name="T41" fmla="*/ 2177 h 2177"/>
                <a:gd name="T42" fmla="*/ 1559 w 1641"/>
                <a:gd name="T43" fmla="*/ 2096 h 2177"/>
                <a:gd name="T44" fmla="*/ 1641 w 1641"/>
                <a:gd name="T45" fmla="*/ 2109 h 2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41" h="2177">
                  <a:moveTo>
                    <a:pt x="127" y="0"/>
                  </a:moveTo>
                  <a:lnTo>
                    <a:pt x="0" y="125"/>
                  </a:lnTo>
                  <a:lnTo>
                    <a:pt x="68" y="304"/>
                  </a:lnTo>
                  <a:lnTo>
                    <a:pt x="243" y="334"/>
                  </a:lnTo>
                  <a:lnTo>
                    <a:pt x="302" y="391"/>
                  </a:lnTo>
                  <a:lnTo>
                    <a:pt x="445" y="286"/>
                  </a:lnTo>
                  <a:lnTo>
                    <a:pt x="654" y="268"/>
                  </a:lnTo>
                  <a:lnTo>
                    <a:pt x="458" y="343"/>
                  </a:lnTo>
                  <a:lnTo>
                    <a:pt x="439" y="535"/>
                  </a:lnTo>
                  <a:lnTo>
                    <a:pt x="353" y="572"/>
                  </a:lnTo>
                  <a:lnTo>
                    <a:pt x="524" y="633"/>
                  </a:lnTo>
                  <a:lnTo>
                    <a:pt x="663" y="778"/>
                  </a:lnTo>
                  <a:lnTo>
                    <a:pt x="436" y="1018"/>
                  </a:lnTo>
                  <a:lnTo>
                    <a:pt x="449" y="1147"/>
                  </a:lnTo>
                  <a:lnTo>
                    <a:pt x="751" y="1500"/>
                  </a:lnTo>
                  <a:lnTo>
                    <a:pt x="811" y="1703"/>
                  </a:lnTo>
                  <a:lnTo>
                    <a:pt x="1046" y="1898"/>
                  </a:lnTo>
                  <a:lnTo>
                    <a:pt x="1185" y="1930"/>
                  </a:lnTo>
                  <a:lnTo>
                    <a:pt x="1230" y="2032"/>
                  </a:lnTo>
                  <a:lnTo>
                    <a:pt x="1403" y="2065"/>
                  </a:lnTo>
                  <a:lnTo>
                    <a:pt x="1538" y="2177"/>
                  </a:lnTo>
                  <a:lnTo>
                    <a:pt x="1559" y="2096"/>
                  </a:lnTo>
                  <a:lnTo>
                    <a:pt x="1641" y="2109"/>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3" name="Freeform 52">
              <a:extLst>
                <a:ext uri="{FF2B5EF4-FFF2-40B4-BE49-F238E27FC236}">
                  <a16:creationId xmlns:a16="http://schemas.microsoft.com/office/drawing/2014/main" id="{4F182158-FADA-4796-8C0D-155D849B7370}"/>
                </a:ext>
              </a:extLst>
            </p:cNvPr>
            <p:cNvSpPr>
              <a:spLocks/>
            </p:cNvSpPr>
            <p:nvPr/>
          </p:nvSpPr>
          <p:spPr bwMode="auto">
            <a:xfrm>
              <a:off x="1278257" y="3982791"/>
              <a:ext cx="90846" cy="54189"/>
            </a:xfrm>
            <a:custGeom>
              <a:avLst/>
              <a:gdLst>
                <a:gd name="T0" fmla="*/ 229 w 229"/>
                <a:gd name="T1" fmla="*/ 99 h 134"/>
                <a:gd name="T2" fmla="*/ 82 w 229"/>
                <a:gd name="T3" fmla="*/ 0 h 134"/>
                <a:gd name="T4" fmla="*/ 0 w 229"/>
                <a:gd name="T5" fmla="*/ 11 h 134"/>
                <a:gd name="T6" fmla="*/ 24 w 229"/>
                <a:gd name="T7" fmla="*/ 107 h 134"/>
                <a:gd name="T8" fmla="*/ 117 w 229"/>
                <a:gd name="T9" fmla="*/ 134 h 134"/>
                <a:gd name="T10" fmla="*/ 229 w 229"/>
                <a:gd name="T11" fmla="*/ 99 h 134"/>
              </a:gdLst>
              <a:ahLst/>
              <a:cxnLst>
                <a:cxn ang="0">
                  <a:pos x="T0" y="T1"/>
                </a:cxn>
                <a:cxn ang="0">
                  <a:pos x="T2" y="T3"/>
                </a:cxn>
                <a:cxn ang="0">
                  <a:pos x="T4" y="T5"/>
                </a:cxn>
                <a:cxn ang="0">
                  <a:pos x="T6" y="T7"/>
                </a:cxn>
                <a:cxn ang="0">
                  <a:pos x="T8" y="T9"/>
                </a:cxn>
                <a:cxn ang="0">
                  <a:pos x="T10" y="T11"/>
                </a:cxn>
              </a:cxnLst>
              <a:rect l="0" t="0" r="r" b="b"/>
              <a:pathLst>
                <a:path w="229" h="134">
                  <a:moveTo>
                    <a:pt x="229" y="99"/>
                  </a:moveTo>
                  <a:lnTo>
                    <a:pt x="82" y="0"/>
                  </a:lnTo>
                  <a:lnTo>
                    <a:pt x="0" y="11"/>
                  </a:lnTo>
                  <a:lnTo>
                    <a:pt x="24" y="107"/>
                  </a:lnTo>
                  <a:lnTo>
                    <a:pt x="117" y="134"/>
                  </a:lnTo>
                  <a:lnTo>
                    <a:pt x="229" y="99"/>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4" name="Freeform 53">
              <a:extLst>
                <a:ext uri="{FF2B5EF4-FFF2-40B4-BE49-F238E27FC236}">
                  <a16:creationId xmlns:a16="http://schemas.microsoft.com/office/drawing/2014/main" id="{1CD4BCC9-D88C-4A83-9446-FE30EADCE9E6}"/>
                </a:ext>
              </a:extLst>
            </p:cNvPr>
            <p:cNvSpPr>
              <a:spLocks/>
            </p:cNvSpPr>
            <p:nvPr/>
          </p:nvSpPr>
          <p:spPr bwMode="auto">
            <a:xfrm>
              <a:off x="2078337" y="4822715"/>
              <a:ext cx="28688" cy="23907"/>
            </a:xfrm>
            <a:custGeom>
              <a:avLst/>
              <a:gdLst>
                <a:gd name="T0" fmla="*/ 71 w 71"/>
                <a:gd name="T1" fmla="*/ 63 h 63"/>
                <a:gd name="T2" fmla="*/ 0 w 71"/>
                <a:gd name="T3" fmla="*/ 0 h 63"/>
                <a:gd name="T4" fmla="*/ 1 w 71"/>
                <a:gd name="T5" fmla="*/ 6 h 63"/>
              </a:gdLst>
              <a:ahLst/>
              <a:cxnLst>
                <a:cxn ang="0">
                  <a:pos x="T0" y="T1"/>
                </a:cxn>
                <a:cxn ang="0">
                  <a:pos x="T2" y="T3"/>
                </a:cxn>
                <a:cxn ang="0">
                  <a:pos x="T4" y="T5"/>
                </a:cxn>
              </a:cxnLst>
              <a:rect l="0" t="0" r="r" b="b"/>
              <a:pathLst>
                <a:path w="71" h="63">
                  <a:moveTo>
                    <a:pt x="71" y="63"/>
                  </a:moveTo>
                  <a:lnTo>
                    <a:pt x="0" y="0"/>
                  </a:lnTo>
                  <a:lnTo>
                    <a:pt x="1" y="6"/>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5" name="Freeform 54">
              <a:extLst>
                <a:ext uri="{FF2B5EF4-FFF2-40B4-BE49-F238E27FC236}">
                  <a16:creationId xmlns:a16="http://schemas.microsoft.com/office/drawing/2014/main" id="{AFCF17B2-0C8B-41B5-8061-4F2CDB7C1F34}"/>
                </a:ext>
              </a:extLst>
            </p:cNvPr>
            <p:cNvSpPr>
              <a:spLocks/>
            </p:cNvSpPr>
            <p:nvPr/>
          </p:nvSpPr>
          <p:spPr bwMode="auto">
            <a:xfrm>
              <a:off x="2076743" y="4822715"/>
              <a:ext cx="20719" cy="30282"/>
            </a:xfrm>
            <a:custGeom>
              <a:avLst/>
              <a:gdLst>
                <a:gd name="T0" fmla="*/ 6 w 53"/>
                <a:gd name="T1" fmla="*/ 6 h 78"/>
                <a:gd name="T2" fmla="*/ 0 w 53"/>
                <a:gd name="T3" fmla="*/ 0 h 78"/>
                <a:gd name="T4" fmla="*/ 32 w 53"/>
                <a:gd name="T5" fmla="*/ 78 h 78"/>
                <a:gd name="T6" fmla="*/ 53 w 53"/>
                <a:gd name="T7" fmla="*/ 71 h 78"/>
              </a:gdLst>
              <a:ahLst/>
              <a:cxnLst>
                <a:cxn ang="0">
                  <a:pos x="T0" y="T1"/>
                </a:cxn>
                <a:cxn ang="0">
                  <a:pos x="T2" y="T3"/>
                </a:cxn>
                <a:cxn ang="0">
                  <a:pos x="T4" y="T5"/>
                </a:cxn>
                <a:cxn ang="0">
                  <a:pos x="T6" y="T7"/>
                </a:cxn>
              </a:cxnLst>
              <a:rect l="0" t="0" r="r" b="b"/>
              <a:pathLst>
                <a:path w="53" h="78">
                  <a:moveTo>
                    <a:pt x="6" y="6"/>
                  </a:moveTo>
                  <a:lnTo>
                    <a:pt x="0" y="0"/>
                  </a:lnTo>
                  <a:lnTo>
                    <a:pt x="32" y="78"/>
                  </a:lnTo>
                  <a:lnTo>
                    <a:pt x="53" y="71"/>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6" name="Freeform 55">
              <a:extLst>
                <a:ext uri="{FF2B5EF4-FFF2-40B4-BE49-F238E27FC236}">
                  <a16:creationId xmlns:a16="http://schemas.microsoft.com/office/drawing/2014/main" id="{52B8BCC4-1E9C-489C-B07E-20D035FFBEEF}"/>
                </a:ext>
              </a:extLst>
            </p:cNvPr>
            <p:cNvSpPr>
              <a:spLocks/>
            </p:cNvSpPr>
            <p:nvPr/>
          </p:nvSpPr>
          <p:spPr bwMode="auto">
            <a:xfrm>
              <a:off x="3566931" y="2749202"/>
              <a:ext cx="116346" cy="205598"/>
            </a:xfrm>
            <a:custGeom>
              <a:avLst/>
              <a:gdLst>
                <a:gd name="T0" fmla="*/ 51 w 291"/>
                <a:gd name="T1" fmla="*/ 516 h 516"/>
                <a:gd name="T2" fmla="*/ 0 w 291"/>
                <a:gd name="T3" fmla="*/ 347 h 516"/>
                <a:gd name="T4" fmla="*/ 67 w 291"/>
                <a:gd name="T5" fmla="*/ 274 h 516"/>
                <a:gd name="T6" fmla="*/ 177 w 291"/>
                <a:gd name="T7" fmla="*/ 275 h 516"/>
                <a:gd name="T8" fmla="*/ 291 w 291"/>
                <a:gd name="T9" fmla="*/ 0 h 516"/>
              </a:gdLst>
              <a:ahLst/>
              <a:cxnLst>
                <a:cxn ang="0">
                  <a:pos x="T0" y="T1"/>
                </a:cxn>
                <a:cxn ang="0">
                  <a:pos x="T2" y="T3"/>
                </a:cxn>
                <a:cxn ang="0">
                  <a:pos x="T4" y="T5"/>
                </a:cxn>
                <a:cxn ang="0">
                  <a:pos x="T6" y="T7"/>
                </a:cxn>
                <a:cxn ang="0">
                  <a:pos x="T8" y="T9"/>
                </a:cxn>
              </a:cxnLst>
              <a:rect l="0" t="0" r="r" b="b"/>
              <a:pathLst>
                <a:path w="291" h="516">
                  <a:moveTo>
                    <a:pt x="51" y="516"/>
                  </a:moveTo>
                  <a:lnTo>
                    <a:pt x="0" y="347"/>
                  </a:lnTo>
                  <a:lnTo>
                    <a:pt x="67" y="274"/>
                  </a:lnTo>
                  <a:lnTo>
                    <a:pt x="177" y="275"/>
                  </a:lnTo>
                  <a:lnTo>
                    <a:pt x="291"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7" name="Freeform 56">
              <a:extLst>
                <a:ext uri="{FF2B5EF4-FFF2-40B4-BE49-F238E27FC236}">
                  <a16:creationId xmlns:a16="http://schemas.microsoft.com/office/drawing/2014/main" id="{BAF99254-3509-4DC2-A9B5-85794F0E5899}"/>
                </a:ext>
              </a:extLst>
            </p:cNvPr>
            <p:cNvSpPr>
              <a:spLocks/>
            </p:cNvSpPr>
            <p:nvPr/>
          </p:nvSpPr>
          <p:spPr bwMode="auto">
            <a:xfrm>
              <a:off x="3235424" y="2954800"/>
              <a:ext cx="352226" cy="525949"/>
            </a:xfrm>
            <a:custGeom>
              <a:avLst/>
              <a:gdLst>
                <a:gd name="T0" fmla="*/ 32 w 885"/>
                <a:gd name="T1" fmla="*/ 1320 h 1320"/>
                <a:gd name="T2" fmla="*/ 31 w 885"/>
                <a:gd name="T3" fmla="*/ 1319 h 1320"/>
                <a:gd name="T4" fmla="*/ 0 w 885"/>
                <a:gd name="T5" fmla="*/ 1103 h 1320"/>
                <a:gd name="T6" fmla="*/ 218 w 885"/>
                <a:gd name="T7" fmla="*/ 954 h 1320"/>
                <a:gd name="T8" fmla="*/ 204 w 885"/>
                <a:gd name="T9" fmla="*/ 822 h 1320"/>
                <a:gd name="T10" fmla="*/ 207 w 885"/>
                <a:gd name="T11" fmla="*/ 690 h 1320"/>
                <a:gd name="T12" fmla="*/ 71 w 885"/>
                <a:gd name="T13" fmla="*/ 565 h 1320"/>
                <a:gd name="T14" fmla="*/ 67 w 885"/>
                <a:gd name="T15" fmla="*/ 471 h 1320"/>
                <a:gd name="T16" fmla="*/ 137 w 885"/>
                <a:gd name="T17" fmla="*/ 397 h 1320"/>
                <a:gd name="T18" fmla="*/ 309 w 885"/>
                <a:gd name="T19" fmla="*/ 366 h 1320"/>
                <a:gd name="T20" fmla="*/ 462 w 885"/>
                <a:gd name="T21" fmla="*/ 273 h 1320"/>
                <a:gd name="T22" fmla="*/ 545 w 885"/>
                <a:gd name="T23" fmla="*/ 319 h 1320"/>
                <a:gd name="T24" fmla="*/ 719 w 885"/>
                <a:gd name="T25" fmla="*/ 281 h 1320"/>
                <a:gd name="T26" fmla="*/ 711 w 885"/>
                <a:gd name="T27" fmla="*/ 201 h 1320"/>
                <a:gd name="T28" fmla="*/ 885 w 885"/>
                <a:gd name="T29" fmla="*/ 0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5" h="1320">
                  <a:moveTo>
                    <a:pt x="32" y="1320"/>
                  </a:moveTo>
                  <a:lnTo>
                    <a:pt x="31" y="1319"/>
                  </a:lnTo>
                  <a:lnTo>
                    <a:pt x="0" y="1103"/>
                  </a:lnTo>
                  <a:lnTo>
                    <a:pt x="218" y="954"/>
                  </a:lnTo>
                  <a:lnTo>
                    <a:pt x="204" y="822"/>
                  </a:lnTo>
                  <a:lnTo>
                    <a:pt x="207" y="690"/>
                  </a:lnTo>
                  <a:lnTo>
                    <a:pt x="71" y="565"/>
                  </a:lnTo>
                  <a:lnTo>
                    <a:pt x="67" y="471"/>
                  </a:lnTo>
                  <a:lnTo>
                    <a:pt x="137" y="397"/>
                  </a:lnTo>
                  <a:lnTo>
                    <a:pt x="309" y="366"/>
                  </a:lnTo>
                  <a:lnTo>
                    <a:pt x="462" y="273"/>
                  </a:lnTo>
                  <a:lnTo>
                    <a:pt x="545" y="319"/>
                  </a:lnTo>
                  <a:lnTo>
                    <a:pt x="719" y="281"/>
                  </a:lnTo>
                  <a:lnTo>
                    <a:pt x="711" y="201"/>
                  </a:lnTo>
                  <a:lnTo>
                    <a:pt x="885"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8" name="Freeform 57">
              <a:extLst>
                <a:ext uri="{FF2B5EF4-FFF2-40B4-BE49-F238E27FC236}">
                  <a16:creationId xmlns:a16="http://schemas.microsoft.com/office/drawing/2014/main" id="{A92C0888-3CA7-4BA8-B5E6-81C2F0B8D7E7}"/>
                </a:ext>
              </a:extLst>
            </p:cNvPr>
            <p:cNvSpPr>
              <a:spLocks/>
            </p:cNvSpPr>
            <p:nvPr/>
          </p:nvSpPr>
          <p:spPr bwMode="auto">
            <a:xfrm>
              <a:off x="2369999" y="3214587"/>
              <a:ext cx="878175" cy="266162"/>
            </a:xfrm>
            <a:custGeom>
              <a:avLst/>
              <a:gdLst>
                <a:gd name="T0" fmla="*/ 2203 w 2203"/>
                <a:gd name="T1" fmla="*/ 670 h 670"/>
                <a:gd name="T2" fmla="*/ 2202 w 2203"/>
                <a:gd name="T3" fmla="*/ 670 h 670"/>
                <a:gd name="T4" fmla="*/ 2110 w 2203"/>
                <a:gd name="T5" fmla="*/ 648 h 670"/>
                <a:gd name="T6" fmla="*/ 2019 w 2203"/>
                <a:gd name="T7" fmla="*/ 548 h 670"/>
                <a:gd name="T8" fmla="*/ 1936 w 2203"/>
                <a:gd name="T9" fmla="*/ 576 h 670"/>
                <a:gd name="T10" fmla="*/ 1726 w 2203"/>
                <a:gd name="T11" fmla="*/ 433 h 670"/>
                <a:gd name="T12" fmla="*/ 1681 w 2203"/>
                <a:gd name="T13" fmla="*/ 190 h 670"/>
                <a:gd name="T14" fmla="*/ 1601 w 2203"/>
                <a:gd name="T15" fmla="*/ 146 h 670"/>
                <a:gd name="T16" fmla="*/ 1283 w 2203"/>
                <a:gd name="T17" fmla="*/ 315 h 670"/>
                <a:gd name="T18" fmla="*/ 1196 w 2203"/>
                <a:gd name="T19" fmla="*/ 312 h 670"/>
                <a:gd name="T20" fmla="*/ 1196 w 2203"/>
                <a:gd name="T21" fmla="*/ 227 h 670"/>
                <a:gd name="T22" fmla="*/ 1103 w 2203"/>
                <a:gd name="T23" fmla="*/ 182 h 670"/>
                <a:gd name="T24" fmla="*/ 1046 w 2203"/>
                <a:gd name="T25" fmla="*/ 8 h 670"/>
                <a:gd name="T26" fmla="*/ 966 w 2203"/>
                <a:gd name="T27" fmla="*/ 0 h 670"/>
                <a:gd name="T28" fmla="*/ 947 w 2203"/>
                <a:gd name="T29" fmla="*/ 80 h 670"/>
                <a:gd name="T30" fmla="*/ 684 w 2203"/>
                <a:gd name="T31" fmla="*/ 80 h 670"/>
                <a:gd name="T32" fmla="*/ 488 w 2203"/>
                <a:gd name="T33" fmla="*/ 174 h 670"/>
                <a:gd name="T34" fmla="*/ 416 w 2203"/>
                <a:gd name="T35" fmla="*/ 125 h 670"/>
                <a:gd name="T36" fmla="*/ 347 w 2203"/>
                <a:gd name="T37" fmla="*/ 172 h 670"/>
                <a:gd name="T38" fmla="*/ 250 w 2203"/>
                <a:gd name="T39" fmla="*/ 64 h 670"/>
                <a:gd name="T40" fmla="*/ 0 w 2203"/>
                <a:gd name="T41" fmla="*/ 4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03" h="670">
                  <a:moveTo>
                    <a:pt x="2203" y="670"/>
                  </a:moveTo>
                  <a:lnTo>
                    <a:pt x="2202" y="670"/>
                  </a:lnTo>
                  <a:lnTo>
                    <a:pt x="2110" y="648"/>
                  </a:lnTo>
                  <a:lnTo>
                    <a:pt x="2019" y="548"/>
                  </a:lnTo>
                  <a:lnTo>
                    <a:pt x="1936" y="576"/>
                  </a:lnTo>
                  <a:lnTo>
                    <a:pt x="1726" y="433"/>
                  </a:lnTo>
                  <a:lnTo>
                    <a:pt x="1681" y="190"/>
                  </a:lnTo>
                  <a:lnTo>
                    <a:pt x="1601" y="146"/>
                  </a:lnTo>
                  <a:lnTo>
                    <a:pt x="1283" y="315"/>
                  </a:lnTo>
                  <a:lnTo>
                    <a:pt x="1196" y="312"/>
                  </a:lnTo>
                  <a:lnTo>
                    <a:pt x="1196" y="227"/>
                  </a:lnTo>
                  <a:lnTo>
                    <a:pt x="1103" y="182"/>
                  </a:lnTo>
                  <a:lnTo>
                    <a:pt x="1046" y="8"/>
                  </a:lnTo>
                  <a:lnTo>
                    <a:pt x="966" y="0"/>
                  </a:lnTo>
                  <a:lnTo>
                    <a:pt x="947" y="80"/>
                  </a:lnTo>
                  <a:lnTo>
                    <a:pt x="684" y="80"/>
                  </a:lnTo>
                  <a:lnTo>
                    <a:pt x="488" y="174"/>
                  </a:lnTo>
                  <a:lnTo>
                    <a:pt x="416" y="125"/>
                  </a:lnTo>
                  <a:lnTo>
                    <a:pt x="347" y="172"/>
                  </a:lnTo>
                  <a:lnTo>
                    <a:pt x="250" y="64"/>
                  </a:lnTo>
                  <a:lnTo>
                    <a:pt x="0" y="4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9" name="Freeform 58">
              <a:extLst>
                <a:ext uri="{FF2B5EF4-FFF2-40B4-BE49-F238E27FC236}">
                  <a16:creationId xmlns:a16="http://schemas.microsoft.com/office/drawing/2014/main" id="{B049D493-2154-473D-8D63-E573BE4E2793}"/>
                </a:ext>
              </a:extLst>
            </p:cNvPr>
            <p:cNvSpPr>
              <a:spLocks/>
            </p:cNvSpPr>
            <p:nvPr/>
          </p:nvSpPr>
          <p:spPr bwMode="auto">
            <a:xfrm>
              <a:off x="2872041" y="3480749"/>
              <a:ext cx="400040" cy="721984"/>
            </a:xfrm>
            <a:custGeom>
              <a:avLst/>
              <a:gdLst>
                <a:gd name="T0" fmla="*/ 1 w 1002"/>
                <a:gd name="T1" fmla="*/ 1813 h 1813"/>
                <a:gd name="T2" fmla="*/ 0 w 1002"/>
                <a:gd name="T3" fmla="*/ 1812 h 1813"/>
                <a:gd name="T4" fmla="*/ 166 w 1002"/>
                <a:gd name="T5" fmla="*/ 1369 h 1813"/>
                <a:gd name="T6" fmla="*/ 215 w 1002"/>
                <a:gd name="T7" fmla="*/ 1101 h 1813"/>
                <a:gd name="T8" fmla="*/ 237 w 1002"/>
                <a:gd name="T9" fmla="*/ 1031 h 1813"/>
                <a:gd name="T10" fmla="*/ 414 w 1002"/>
                <a:gd name="T11" fmla="*/ 1104 h 1813"/>
                <a:gd name="T12" fmla="*/ 399 w 1002"/>
                <a:gd name="T13" fmla="*/ 1009 h 1813"/>
                <a:gd name="T14" fmla="*/ 481 w 1002"/>
                <a:gd name="T15" fmla="*/ 1018 h 1813"/>
                <a:gd name="T16" fmla="*/ 702 w 1002"/>
                <a:gd name="T17" fmla="*/ 888 h 1813"/>
                <a:gd name="T18" fmla="*/ 720 w 1002"/>
                <a:gd name="T19" fmla="*/ 786 h 1813"/>
                <a:gd name="T20" fmla="*/ 813 w 1002"/>
                <a:gd name="T21" fmla="*/ 757 h 1813"/>
                <a:gd name="T22" fmla="*/ 993 w 1002"/>
                <a:gd name="T23" fmla="*/ 449 h 1813"/>
                <a:gd name="T24" fmla="*/ 983 w 1002"/>
                <a:gd name="T25" fmla="*/ 289 h 1813"/>
                <a:gd name="T26" fmla="*/ 933 w 1002"/>
                <a:gd name="T27" fmla="*/ 223 h 1813"/>
                <a:gd name="T28" fmla="*/ 991 w 1002"/>
                <a:gd name="T29" fmla="*/ 164 h 1813"/>
                <a:gd name="T30" fmla="*/ 991 w 1002"/>
                <a:gd name="T31" fmla="*/ 163 h 1813"/>
                <a:gd name="T32" fmla="*/ 1002 w 1002"/>
                <a:gd name="T33" fmla="*/ 110 h 1813"/>
                <a:gd name="T34" fmla="*/ 943 w 1002"/>
                <a:gd name="T35" fmla="*/ 0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2" h="1813">
                  <a:moveTo>
                    <a:pt x="1" y="1813"/>
                  </a:moveTo>
                  <a:lnTo>
                    <a:pt x="0" y="1812"/>
                  </a:lnTo>
                  <a:lnTo>
                    <a:pt x="166" y="1369"/>
                  </a:lnTo>
                  <a:lnTo>
                    <a:pt x="215" y="1101"/>
                  </a:lnTo>
                  <a:lnTo>
                    <a:pt x="237" y="1031"/>
                  </a:lnTo>
                  <a:lnTo>
                    <a:pt x="414" y="1104"/>
                  </a:lnTo>
                  <a:lnTo>
                    <a:pt x="399" y="1009"/>
                  </a:lnTo>
                  <a:lnTo>
                    <a:pt x="481" y="1018"/>
                  </a:lnTo>
                  <a:lnTo>
                    <a:pt x="702" y="888"/>
                  </a:lnTo>
                  <a:lnTo>
                    <a:pt x="720" y="786"/>
                  </a:lnTo>
                  <a:lnTo>
                    <a:pt x="813" y="757"/>
                  </a:lnTo>
                  <a:lnTo>
                    <a:pt x="993" y="449"/>
                  </a:lnTo>
                  <a:lnTo>
                    <a:pt x="983" y="289"/>
                  </a:lnTo>
                  <a:lnTo>
                    <a:pt x="933" y="223"/>
                  </a:lnTo>
                  <a:lnTo>
                    <a:pt x="991" y="164"/>
                  </a:lnTo>
                  <a:lnTo>
                    <a:pt x="991" y="163"/>
                  </a:lnTo>
                  <a:lnTo>
                    <a:pt x="1002" y="110"/>
                  </a:lnTo>
                  <a:lnTo>
                    <a:pt x="943"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60" name="Freeform 59">
              <a:extLst>
                <a:ext uri="{FF2B5EF4-FFF2-40B4-BE49-F238E27FC236}">
                  <a16:creationId xmlns:a16="http://schemas.microsoft.com/office/drawing/2014/main" id="{C4F7D5FD-22D0-4483-A765-47CAD5F0B0BF}"/>
                </a:ext>
              </a:extLst>
            </p:cNvPr>
            <p:cNvSpPr>
              <a:spLocks/>
            </p:cNvSpPr>
            <p:nvPr/>
          </p:nvSpPr>
          <p:spPr bwMode="auto">
            <a:xfrm>
              <a:off x="2140494" y="3138085"/>
              <a:ext cx="229505" cy="119534"/>
            </a:xfrm>
            <a:custGeom>
              <a:avLst/>
              <a:gdLst>
                <a:gd name="T0" fmla="*/ 0 w 577"/>
                <a:gd name="T1" fmla="*/ 0 h 303"/>
                <a:gd name="T2" fmla="*/ 136 w 577"/>
                <a:gd name="T3" fmla="*/ 276 h 303"/>
                <a:gd name="T4" fmla="*/ 214 w 577"/>
                <a:gd name="T5" fmla="*/ 303 h 303"/>
                <a:gd name="T6" fmla="*/ 420 w 577"/>
                <a:gd name="T7" fmla="*/ 167 h 303"/>
                <a:gd name="T8" fmla="*/ 577 w 577"/>
                <a:gd name="T9" fmla="*/ 232 h 303"/>
              </a:gdLst>
              <a:ahLst/>
              <a:cxnLst>
                <a:cxn ang="0">
                  <a:pos x="T0" y="T1"/>
                </a:cxn>
                <a:cxn ang="0">
                  <a:pos x="T2" y="T3"/>
                </a:cxn>
                <a:cxn ang="0">
                  <a:pos x="T4" y="T5"/>
                </a:cxn>
                <a:cxn ang="0">
                  <a:pos x="T6" y="T7"/>
                </a:cxn>
                <a:cxn ang="0">
                  <a:pos x="T8" y="T9"/>
                </a:cxn>
              </a:cxnLst>
              <a:rect l="0" t="0" r="r" b="b"/>
              <a:pathLst>
                <a:path w="577" h="303">
                  <a:moveTo>
                    <a:pt x="0" y="0"/>
                  </a:moveTo>
                  <a:lnTo>
                    <a:pt x="136" y="276"/>
                  </a:lnTo>
                  <a:lnTo>
                    <a:pt x="214" y="303"/>
                  </a:lnTo>
                  <a:lnTo>
                    <a:pt x="420" y="167"/>
                  </a:lnTo>
                  <a:lnTo>
                    <a:pt x="577" y="232"/>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61" name="Freeform 60">
              <a:extLst>
                <a:ext uri="{FF2B5EF4-FFF2-40B4-BE49-F238E27FC236}">
                  <a16:creationId xmlns:a16="http://schemas.microsoft.com/office/drawing/2014/main" id="{19964069-A3B4-46BE-BE85-EF5AE526C401}"/>
                </a:ext>
              </a:extLst>
            </p:cNvPr>
            <p:cNvSpPr>
              <a:spLocks/>
            </p:cNvSpPr>
            <p:nvPr/>
          </p:nvSpPr>
          <p:spPr bwMode="auto">
            <a:xfrm>
              <a:off x="2272779" y="4202733"/>
              <a:ext cx="600857" cy="597669"/>
            </a:xfrm>
            <a:custGeom>
              <a:avLst/>
              <a:gdLst>
                <a:gd name="T0" fmla="*/ 1507 w 1507"/>
                <a:gd name="T1" fmla="*/ 0 h 1500"/>
                <a:gd name="T2" fmla="*/ 1313 w 1507"/>
                <a:gd name="T3" fmla="*/ 173 h 1500"/>
                <a:gd name="T4" fmla="*/ 1248 w 1507"/>
                <a:gd name="T5" fmla="*/ 107 h 1500"/>
                <a:gd name="T6" fmla="*/ 969 w 1507"/>
                <a:gd name="T7" fmla="*/ 112 h 1500"/>
                <a:gd name="T8" fmla="*/ 806 w 1507"/>
                <a:gd name="T9" fmla="*/ 135 h 1500"/>
                <a:gd name="T10" fmla="*/ 700 w 1507"/>
                <a:gd name="T11" fmla="*/ 273 h 1500"/>
                <a:gd name="T12" fmla="*/ 345 w 1507"/>
                <a:gd name="T13" fmla="*/ 296 h 1500"/>
                <a:gd name="T14" fmla="*/ 410 w 1507"/>
                <a:gd name="T15" fmla="*/ 461 h 1500"/>
                <a:gd name="T16" fmla="*/ 532 w 1507"/>
                <a:gd name="T17" fmla="*/ 580 h 1500"/>
                <a:gd name="T18" fmla="*/ 670 w 1507"/>
                <a:gd name="T19" fmla="*/ 1099 h 1500"/>
                <a:gd name="T20" fmla="*/ 662 w 1507"/>
                <a:gd name="T21" fmla="*/ 1314 h 1500"/>
                <a:gd name="T22" fmla="*/ 734 w 1507"/>
                <a:gd name="T23" fmla="*/ 1371 h 1500"/>
                <a:gd name="T24" fmla="*/ 472 w 1507"/>
                <a:gd name="T25" fmla="*/ 1500 h 1500"/>
                <a:gd name="T26" fmla="*/ 403 w 1507"/>
                <a:gd name="T27" fmla="*/ 1449 h 1500"/>
                <a:gd name="T28" fmla="*/ 215 w 1507"/>
                <a:gd name="T29" fmla="*/ 1457 h 1500"/>
                <a:gd name="T30" fmla="*/ 255 w 1507"/>
                <a:gd name="T31" fmla="*/ 1372 h 1500"/>
                <a:gd name="T32" fmla="*/ 0 w 1507"/>
                <a:gd name="T33" fmla="*/ 1471 h 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07" h="1500">
                  <a:moveTo>
                    <a:pt x="1507" y="0"/>
                  </a:moveTo>
                  <a:lnTo>
                    <a:pt x="1313" y="173"/>
                  </a:lnTo>
                  <a:lnTo>
                    <a:pt x="1248" y="107"/>
                  </a:lnTo>
                  <a:lnTo>
                    <a:pt x="969" y="112"/>
                  </a:lnTo>
                  <a:lnTo>
                    <a:pt x="806" y="135"/>
                  </a:lnTo>
                  <a:lnTo>
                    <a:pt x="700" y="273"/>
                  </a:lnTo>
                  <a:lnTo>
                    <a:pt x="345" y="296"/>
                  </a:lnTo>
                  <a:lnTo>
                    <a:pt x="410" y="461"/>
                  </a:lnTo>
                  <a:lnTo>
                    <a:pt x="532" y="580"/>
                  </a:lnTo>
                  <a:lnTo>
                    <a:pt x="670" y="1099"/>
                  </a:lnTo>
                  <a:lnTo>
                    <a:pt x="662" y="1314"/>
                  </a:lnTo>
                  <a:lnTo>
                    <a:pt x="734" y="1371"/>
                  </a:lnTo>
                  <a:lnTo>
                    <a:pt x="472" y="1500"/>
                  </a:lnTo>
                  <a:lnTo>
                    <a:pt x="403" y="1449"/>
                  </a:lnTo>
                  <a:lnTo>
                    <a:pt x="215" y="1457"/>
                  </a:lnTo>
                  <a:lnTo>
                    <a:pt x="255" y="1372"/>
                  </a:lnTo>
                  <a:lnTo>
                    <a:pt x="0" y="1471"/>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62" name="Freeform 61">
              <a:extLst>
                <a:ext uri="{FF2B5EF4-FFF2-40B4-BE49-F238E27FC236}">
                  <a16:creationId xmlns:a16="http://schemas.microsoft.com/office/drawing/2014/main" id="{644CFD32-3B2D-480B-9094-0D0709802346}"/>
                </a:ext>
              </a:extLst>
            </p:cNvPr>
            <p:cNvSpPr>
              <a:spLocks/>
            </p:cNvSpPr>
            <p:nvPr/>
          </p:nvSpPr>
          <p:spPr bwMode="auto">
            <a:xfrm>
              <a:off x="2105431" y="4846622"/>
              <a:ext cx="1594" cy="1594"/>
            </a:xfrm>
            <a:custGeom>
              <a:avLst/>
              <a:gdLst>
                <a:gd name="T0" fmla="*/ 3 w 4"/>
                <a:gd name="T1" fmla="*/ 0 h 1"/>
                <a:gd name="T2" fmla="*/ 4 w 4"/>
                <a:gd name="T3" fmla="*/ 0 h 1"/>
                <a:gd name="T4" fmla="*/ 0 w 4"/>
                <a:gd name="T5" fmla="*/ 1 h 1"/>
              </a:gdLst>
              <a:ahLst/>
              <a:cxnLst>
                <a:cxn ang="0">
                  <a:pos x="T0" y="T1"/>
                </a:cxn>
                <a:cxn ang="0">
                  <a:pos x="T2" y="T3"/>
                </a:cxn>
                <a:cxn ang="0">
                  <a:pos x="T4" y="T5"/>
                </a:cxn>
              </a:cxnLst>
              <a:rect l="0" t="0" r="r" b="b"/>
              <a:pathLst>
                <a:path w="4" h="1">
                  <a:moveTo>
                    <a:pt x="3" y="0"/>
                  </a:moveTo>
                  <a:lnTo>
                    <a:pt x="4" y="0"/>
                  </a:lnTo>
                  <a:lnTo>
                    <a:pt x="0" y="1"/>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63" name="Freeform 62">
              <a:extLst>
                <a:ext uri="{FF2B5EF4-FFF2-40B4-BE49-F238E27FC236}">
                  <a16:creationId xmlns:a16="http://schemas.microsoft.com/office/drawing/2014/main" id="{0EAD7D87-C5DE-4D15-80B1-E0CF5E283665}"/>
                </a:ext>
              </a:extLst>
            </p:cNvPr>
            <p:cNvSpPr>
              <a:spLocks/>
            </p:cNvSpPr>
            <p:nvPr/>
          </p:nvSpPr>
          <p:spPr bwMode="auto">
            <a:xfrm>
              <a:off x="2105431" y="4846622"/>
              <a:ext cx="1594" cy="1594"/>
            </a:xfrm>
            <a:custGeom>
              <a:avLst/>
              <a:gdLst>
                <a:gd name="T0" fmla="*/ 1 w 4"/>
                <a:gd name="T1" fmla="*/ 1 h 1"/>
                <a:gd name="T2" fmla="*/ 0 w 4"/>
                <a:gd name="T3" fmla="*/ 0 h 1"/>
                <a:gd name="T4" fmla="*/ 4 w 4"/>
                <a:gd name="T5" fmla="*/ 0 h 1"/>
              </a:gdLst>
              <a:ahLst/>
              <a:cxnLst>
                <a:cxn ang="0">
                  <a:pos x="T0" y="T1"/>
                </a:cxn>
                <a:cxn ang="0">
                  <a:pos x="T2" y="T3"/>
                </a:cxn>
                <a:cxn ang="0">
                  <a:pos x="T4" y="T5"/>
                </a:cxn>
              </a:cxnLst>
              <a:rect l="0" t="0" r="r" b="b"/>
              <a:pathLst>
                <a:path w="4" h="1">
                  <a:moveTo>
                    <a:pt x="1" y="1"/>
                  </a:moveTo>
                  <a:lnTo>
                    <a:pt x="0" y="0"/>
                  </a:lnTo>
                  <a:lnTo>
                    <a:pt x="4"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88" name="Line 63">
              <a:extLst>
                <a:ext uri="{FF2B5EF4-FFF2-40B4-BE49-F238E27FC236}">
                  <a16:creationId xmlns:a16="http://schemas.microsoft.com/office/drawing/2014/main" id="{D17914F8-6A6C-4374-A065-7DF6AEC66B7A}"/>
                </a:ext>
              </a:extLst>
            </p:cNvPr>
            <p:cNvSpPr>
              <a:spLocks noChangeShapeType="1"/>
            </p:cNvSpPr>
            <p:nvPr/>
          </p:nvSpPr>
          <p:spPr bwMode="auto">
            <a:xfrm flipV="1">
              <a:off x="2097462" y="4848216"/>
              <a:ext cx="7969" cy="1594"/>
            </a:xfrm>
            <a:prstGeom prst="line">
              <a:avLst/>
            </a:prstGeom>
            <a:noFill/>
            <a:ln w="3175">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89" name="Line 64">
              <a:extLst>
                <a:ext uri="{FF2B5EF4-FFF2-40B4-BE49-F238E27FC236}">
                  <a16:creationId xmlns:a16="http://schemas.microsoft.com/office/drawing/2014/main" id="{D0BCE59A-2446-465C-98E2-1FE758C9076E}"/>
                </a:ext>
              </a:extLst>
            </p:cNvPr>
            <p:cNvSpPr>
              <a:spLocks noChangeShapeType="1"/>
            </p:cNvSpPr>
            <p:nvPr/>
          </p:nvSpPr>
          <p:spPr bwMode="auto">
            <a:xfrm>
              <a:off x="2105431" y="4848216"/>
              <a:ext cx="0" cy="0"/>
            </a:xfrm>
            <a:prstGeom prst="line">
              <a:avLst/>
            </a:prstGeom>
            <a:noFill/>
            <a:ln w="3175">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0" name="Freeform 65">
              <a:extLst>
                <a:ext uri="{FF2B5EF4-FFF2-40B4-BE49-F238E27FC236}">
                  <a16:creationId xmlns:a16="http://schemas.microsoft.com/office/drawing/2014/main" id="{E9EC86B0-BB32-40C5-A8A1-D6720F74B661}"/>
                </a:ext>
              </a:extLst>
            </p:cNvPr>
            <p:cNvSpPr>
              <a:spLocks/>
            </p:cNvSpPr>
            <p:nvPr/>
          </p:nvSpPr>
          <p:spPr bwMode="auto">
            <a:xfrm>
              <a:off x="2078337" y="4824309"/>
              <a:ext cx="19125" cy="28688"/>
            </a:xfrm>
            <a:custGeom>
              <a:avLst/>
              <a:gdLst>
                <a:gd name="T0" fmla="*/ 47 w 47"/>
                <a:gd name="T1" fmla="*/ 65 h 71"/>
                <a:gd name="T2" fmla="*/ 29 w 47"/>
                <a:gd name="T3" fmla="*/ 71 h 71"/>
                <a:gd name="T4" fmla="*/ 0 w 47"/>
                <a:gd name="T5" fmla="*/ 0 h 71"/>
              </a:gdLst>
              <a:ahLst/>
              <a:cxnLst>
                <a:cxn ang="0">
                  <a:pos x="T0" y="T1"/>
                </a:cxn>
                <a:cxn ang="0">
                  <a:pos x="T2" y="T3"/>
                </a:cxn>
                <a:cxn ang="0">
                  <a:pos x="T4" y="T5"/>
                </a:cxn>
              </a:cxnLst>
              <a:rect l="0" t="0" r="r" b="b"/>
              <a:pathLst>
                <a:path w="47" h="71">
                  <a:moveTo>
                    <a:pt x="47" y="65"/>
                  </a:moveTo>
                  <a:lnTo>
                    <a:pt x="29" y="71"/>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1" name="Freeform 66">
              <a:extLst>
                <a:ext uri="{FF2B5EF4-FFF2-40B4-BE49-F238E27FC236}">
                  <a16:creationId xmlns:a16="http://schemas.microsoft.com/office/drawing/2014/main" id="{B0F431B9-3693-4BA5-97B1-3A711B4743FD}"/>
                </a:ext>
              </a:extLst>
            </p:cNvPr>
            <p:cNvSpPr>
              <a:spLocks/>
            </p:cNvSpPr>
            <p:nvPr/>
          </p:nvSpPr>
          <p:spPr bwMode="auto">
            <a:xfrm>
              <a:off x="2105431" y="4840247"/>
              <a:ext cx="86064" cy="54189"/>
            </a:xfrm>
            <a:custGeom>
              <a:avLst/>
              <a:gdLst>
                <a:gd name="T0" fmla="*/ 0 w 214"/>
                <a:gd name="T1" fmla="*/ 19 h 135"/>
                <a:gd name="T2" fmla="*/ 129 w 214"/>
                <a:gd name="T3" fmla="*/ 135 h 135"/>
                <a:gd name="T4" fmla="*/ 214 w 214"/>
                <a:gd name="T5" fmla="*/ 99 h 135"/>
                <a:gd name="T6" fmla="*/ 58 w 214"/>
                <a:gd name="T7" fmla="*/ 0 h 135"/>
                <a:gd name="T8" fmla="*/ 3 w 214"/>
                <a:gd name="T9" fmla="*/ 18 h 135"/>
              </a:gdLst>
              <a:ahLst/>
              <a:cxnLst>
                <a:cxn ang="0">
                  <a:pos x="T0" y="T1"/>
                </a:cxn>
                <a:cxn ang="0">
                  <a:pos x="T2" y="T3"/>
                </a:cxn>
                <a:cxn ang="0">
                  <a:pos x="T4" y="T5"/>
                </a:cxn>
                <a:cxn ang="0">
                  <a:pos x="T6" y="T7"/>
                </a:cxn>
                <a:cxn ang="0">
                  <a:pos x="T8" y="T9"/>
                </a:cxn>
              </a:cxnLst>
              <a:rect l="0" t="0" r="r" b="b"/>
              <a:pathLst>
                <a:path w="214" h="135">
                  <a:moveTo>
                    <a:pt x="0" y="19"/>
                  </a:moveTo>
                  <a:lnTo>
                    <a:pt x="129" y="135"/>
                  </a:lnTo>
                  <a:lnTo>
                    <a:pt x="214" y="99"/>
                  </a:lnTo>
                  <a:lnTo>
                    <a:pt x="58" y="0"/>
                  </a:lnTo>
                  <a:lnTo>
                    <a:pt x="3" y="18"/>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2" name="Line 67">
              <a:extLst>
                <a:ext uri="{FF2B5EF4-FFF2-40B4-BE49-F238E27FC236}">
                  <a16:creationId xmlns:a16="http://schemas.microsoft.com/office/drawing/2014/main" id="{9E25A683-3C26-47E9-967E-1FAA1DFAD158}"/>
                </a:ext>
              </a:extLst>
            </p:cNvPr>
            <p:cNvSpPr>
              <a:spLocks noChangeShapeType="1"/>
            </p:cNvSpPr>
            <p:nvPr/>
          </p:nvSpPr>
          <p:spPr bwMode="auto">
            <a:xfrm>
              <a:off x="2078337" y="4824309"/>
              <a:ext cx="27094" cy="23907"/>
            </a:xfrm>
            <a:prstGeom prst="line">
              <a:avLst/>
            </a:prstGeom>
            <a:noFill/>
            <a:ln w="3175">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3" name="Freeform 68">
              <a:extLst>
                <a:ext uri="{FF2B5EF4-FFF2-40B4-BE49-F238E27FC236}">
                  <a16:creationId xmlns:a16="http://schemas.microsoft.com/office/drawing/2014/main" id="{01EE83AE-0C8C-445B-9C8E-05A402E31C5A}"/>
                </a:ext>
              </a:extLst>
            </p:cNvPr>
            <p:cNvSpPr>
              <a:spLocks/>
            </p:cNvSpPr>
            <p:nvPr/>
          </p:nvSpPr>
          <p:spPr bwMode="auto">
            <a:xfrm>
              <a:off x="2591535" y="5732766"/>
              <a:ext cx="1247933" cy="1528439"/>
            </a:xfrm>
            <a:custGeom>
              <a:avLst/>
              <a:gdLst>
                <a:gd name="T0" fmla="*/ 3134 w 3134"/>
                <a:gd name="T1" fmla="*/ 102 h 3836"/>
                <a:gd name="T2" fmla="*/ 2938 w 3134"/>
                <a:gd name="T3" fmla="*/ 98 h 3836"/>
                <a:gd name="T4" fmla="*/ 2786 w 3134"/>
                <a:gd name="T5" fmla="*/ 174 h 3836"/>
                <a:gd name="T6" fmla="*/ 2591 w 3134"/>
                <a:gd name="T7" fmla="*/ 0 h 3836"/>
                <a:gd name="T8" fmla="*/ 2357 w 3134"/>
                <a:gd name="T9" fmla="*/ 20 h 3836"/>
                <a:gd name="T10" fmla="*/ 2337 w 3134"/>
                <a:gd name="T11" fmla="*/ 166 h 3836"/>
                <a:gd name="T12" fmla="*/ 2296 w 3134"/>
                <a:gd name="T13" fmla="*/ 321 h 3836"/>
                <a:gd name="T14" fmla="*/ 2166 w 3134"/>
                <a:gd name="T15" fmla="*/ 413 h 3836"/>
                <a:gd name="T16" fmla="*/ 2184 w 3134"/>
                <a:gd name="T17" fmla="*/ 516 h 3836"/>
                <a:gd name="T18" fmla="*/ 2009 w 3134"/>
                <a:gd name="T19" fmla="*/ 616 h 3836"/>
                <a:gd name="T20" fmla="*/ 1874 w 3134"/>
                <a:gd name="T21" fmla="*/ 801 h 3836"/>
                <a:gd name="T22" fmla="*/ 1776 w 3134"/>
                <a:gd name="T23" fmla="*/ 893 h 3836"/>
                <a:gd name="T24" fmla="*/ 1852 w 3134"/>
                <a:gd name="T25" fmla="*/ 1157 h 3836"/>
                <a:gd name="T26" fmla="*/ 1635 w 3134"/>
                <a:gd name="T27" fmla="*/ 1213 h 3836"/>
                <a:gd name="T28" fmla="*/ 1635 w 3134"/>
                <a:gd name="T29" fmla="*/ 1298 h 3836"/>
                <a:gd name="T30" fmla="*/ 1705 w 3134"/>
                <a:gd name="T31" fmla="*/ 1338 h 3836"/>
                <a:gd name="T32" fmla="*/ 1577 w 3134"/>
                <a:gd name="T33" fmla="*/ 1497 h 3836"/>
                <a:gd name="T34" fmla="*/ 1615 w 3134"/>
                <a:gd name="T35" fmla="*/ 1577 h 3836"/>
                <a:gd name="T36" fmla="*/ 1534 w 3134"/>
                <a:gd name="T37" fmla="*/ 1569 h 3836"/>
                <a:gd name="T38" fmla="*/ 1430 w 3134"/>
                <a:gd name="T39" fmla="*/ 1706 h 3836"/>
                <a:gd name="T40" fmla="*/ 1353 w 3134"/>
                <a:gd name="T41" fmla="*/ 1744 h 3836"/>
                <a:gd name="T42" fmla="*/ 1104 w 3134"/>
                <a:gd name="T43" fmla="*/ 1716 h 3836"/>
                <a:gd name="T44" fmla="*/ 959 w 3134"/>
                <a:gd name="T45" fmla="*/ 1798 h 3836"/>
                <a:gd name="T46" fmla="*/ 718 w 3134"/>
                <a:gd name="T47" fmla="*/ 1778 h 3836"/>
                <a:gd name="T48" fmla="*/ 678 w 3134"/>
                <a:gd name="T49" fmla="*/ 1850 h 3836"/>
                <a:gd name="T50" fmla="*/ 570 w 3134"/>
                <a:gd name="T51" fmla="*/ 1832 h 3836"/>
                <a:gd name="T52" fmla="*/ 570 w 3134"/>
                <a:gd name="T53" fmla="*/ 1833 h 3836"/>
                <a:gd name="T54" fmla="*/ 562 w 3134"/>
                <a:gd name="T55" fmla="*/ 1917 h 3836"/>
                <a:gd name="T56" fmla="*/ 489 w 3134"/>
                <a:gd name="T57" fmla="*/ 1954 h 3836"/>
                <a:gd name="T58" fmla="*/ 468 w 3134"/>
                <a:gd name="T59" fmla="*/ 1868 h 3836"/>
                <a:gd name="T60" fmla="*/ 200 w 3134"/>
                <a:gd name="T61" fmla="*/ 1946 h 3836"/>
                <a:gd name="T62" fmla="*/ 214 w 3134"/>
                <a:gd name="T63" fmla="*/ 2131 h 3836"/>
                <a:gd name="T64" fmla="*/ 91 w 3134"/>
                <a:gd name="T65" fmla="*/ 2451 h 3836"/>
                <a:gd name="T66" fmla="*/ 136 w 3134"/>
                <a:gd name="T67" fmla="*/ 2530 h 3836"/>
                <a:gd name="T68" fmla="*/ 328 w 3134"/>
                <a:gd name="T69" fmla="*/ 2539 h 3836"/>
                <a:gd name="T70" fmla="*/ 328 w 3134"/>
                <a:gd name="T71" fmla="*/ 2540 h 3836"/>
                <a:gd name="T72" fmla="*/ 400 w 3134"/>
                <a:gd name="T73" fmla="*/ 2708 h 3836"/>
                <a:gd name="T74" fmla="*/ 357 w 3134"/>
                <a:gd name="T75" fmla="*/ 2788 h 3836"/>
                <a:gd name="T76" fmla="*/ 440 w 3134"/>
                <a:gd name="T77" fmla="*/ 2788 h 3836"/>
                <a:gd name="T78" fmla="*/ 455 w 3134"/>
                <a:gd name="T79" fmla="*/ 2998 h 3836"/>
                <a:gd name="T80" fmla="*/ 378 w 3134"/>
                <a:gd name="T81" fmla="*/ 3039 h 3836"/>
                <a:gd name="T82" fmla="*/ 401 w 3134"/>
                <a:gd name="T83" fmla="*/ 3128 h 3836"/>
                <a:gd name="T84" fmla="*/ 168 w 3134"/>
                <a:gd name="T85" fmla="*/ 3396 h 3836"/>
                <a:gd name="T86" fmla="*/ 179 w 3134"/>
                <a:gd name="T87" fmla="*/ 3481 h 3836"/>
                <a:gd name="T88" fmla="*/ 83 w 3134"/>
                <a:gd name="T89" fmla="*/ 3504 h 3836"/>
                <a:gd name="T90" fmla="*/ 36 w 3134"/>
                <a:gd name="T91" fmla="*/ 3585 h 3836"/>
                <a:gd name="T92" fmla="*/ 0 w 3134"/>
                <a:gd name="T93" fmla="*/ 3834 h 3836"/>
                <a:gd name="T94" fmla="*/ 0 w 3134"/>
                <a:gd name="T95" fmla="*/ 3836 h 3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134" h="3836">
                  <a:moveTo>
                    <a:pt x="3134" y="102"/>
                  </a:moveTo>
                  <a:lnTo>
                    <a:pt x="2938" y="98"/>
                  </a:lnTo>
                  <a:lnTo>
                    <a:pt x="2786" y="174"/>
                  </a:lnTo>
                  <a:lnTo>
                    <a:pt x="2591" y="0"/>
                  </a:lnTo>
                  <a:lnTo>
                    <a:pt x="2357" y="20"/>
                  </a:lnTo>
                  <a:lnTo>
                    <a:pt x="2337" y="166"/>
                  </a:lnTo>
                  <a:lnTo>
                    <a:pt x="2296" y="321"/>
                  </a:lnTo>
                  <a:lnTo>
                    <a:pt x="2166" y="413"/>
                  </a:lnTo>
                  <a:lnTo>
                    <a:pt x="2184" y="516"/>
                  </a:lnTo>
                  <a:lnTo>
                    <a:pt x="2009" y="616"/>
                  </a:lnTo>
                  <a:lnTo>
                    <a:pt x="1874" y="801"/>
                  </a:lnTo>
                  <a:lnTo>
                    <a:pt x="1776" y="893"/>
                  </a:lnTo>
                  <a:lnTo>
                    <a:pt x="1852" y="1157"/>
                  </a:lnTo>
                  <a:lnTo>
                    <a:pt x="1635" y="1213"/>
                  </a:lnTo>
                  <a:lnTo>
                    <a:pt x="1635" y="1298"/>
                  </a:lnTo>
                  <a:lnTo>
                    <a:pt x="1705" y="1338"/>
                  </a:lnTo>
                  <a:lnTo>
                    <a:pt x="1577" y="1497"/>
                  </a:lnTo>
                  <a:lnTo>
                    <a:pt x="1615" y="1577"/>
                  </a:lnTo>
                  <a:lnTo>
                    <a:pt x="1534" y="1569"/>
                  </a:lnTo>
                  <a:lnTo>
                    <a:pt x="1430" y="1706"/>
                  </a:lnTo>
                  <a:lnTo>
                    <a:pt x="1353" y="1744"/>
                  </a:lnTo>
                  <a:lnTo>
                    <a:pt x="1104" y="1716"/>
                  </a:lnTo>
                  <a:lnTo>
                    <a:pt x="959" y="1798"/>
                  </a:lnTo>
                  <a:lnTo>
                    <a:pt x="718" y="1778"/>
                  </a:lnTo>
                  <a:lnTo>
                    <a:pt x="678" y="1850"/>
                  </a:lnTo>
                  <a:lnTo>
                    <a:pt x="570" y="1832"/>
                  </a:lnTo>
                  <a:lnTo>
                    <a:pt x="570" y="1833"/>
                  </a:lnTo>
                  <a:lnTo>
                    <a:pt x="562" y="1917"/>
                  </a:lnTo>
                  <a:lnTo>
                    <a:pt x="489" y="1954"/>
                  </a:lnTo>
                  <a:lnTo>
                    <a:pt x="468" y="1868"/>
                  </a:lnTo>
                  <a:lnTo>
                    <a:pt x="200" y="1946"/>
                  </a:lnTo>
                  <a:lnTo>
                    <a:pt x="214" y="2131"/>
                  </a:lnTo>
                  <a:lnTo>
                    <a:pt x="91" y="2451"/>
                  </a:lnTo>
                  <a:lnTo>
                    <a:pt x="136" y="2530"/>
                  </a:lnTo>
                  <a:lnTo>
                    <a:pt x="328" y="2539"/>
                  </a:lnTo>
                  <a:lnTo>
                    <a:pt x="328" y="2540"/>
                  </a:lnTo>
                  <a:lnTo>
                    <a:pt x="400" y="2708"/>
                  </a:lnTo>
                  <a:lnTo>
                    <a:pt x="357" y="2788"/>
                  </a:lnTo>
                  <a:lnTo>
                    <a:pt x="440" y="2788"/>
                  </a:lnTo>
                  <a:lnTo>
                    <a:pt x="455" y="2998"/>
                  </a:lnTo>
                  <a:lnTo>
                    <a:pt x="378" y="3039"/>
                  </a:lnTo>
                  <a:lnTo>
                    <a:pt x="401" y="3128"/>
                  </a:lnTo>
                  <a:lnTo>
                    <a:pt x="168" y="3396"/>
                  </a:lnTo>
                  <a:lnTo>
                    <a:pt x="179" y="3481"/>
                  </a:lnTo>
                  <a:lnTo>
                    <a:pt x="83" y="3504"/>
                  </a:lnTo>
                  <a:lnTo>
                    <a:pt x="36" y="3585"/>
                  </a:lnTo>
                  <a:lnTo>
                    <a:pt x="0" y="3834"/>
                  </a:lnTo>
                  <a:lnTo>
                    <a:pt x="0" y="3836"/>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4" name="Freeform 69">
              <a:extLst>
                <a:ext uri="{FF2B5EF4-FFF2-40B4-BE49-F238E27FC236}">
                  <a16:creationId xmlns:a16="http://schemas.microsoft.com/office/drawing/2014/main" id="{B8BF9C11-0E12-4B5D-8579-C94F20017C5B}"/>
                </a:ext>
              </a:extLst>
            </p:cNvPr>
            <p:cNvSpPr>
              <a:spLocks/>
            </p:cNvSpPr>
            <p:nvPr/>
          </p:nvSpPr>
          <p:spPr bwMode="auto">
            <a:xfrm>
              <a:off x="2130932" y="4986875"/>
              <a:ext cx="90846" cy="160972"/>
            </a:xfrm>
            <a:custGeom>
              <a:avLst/>
              <a:gdLst>
                <a:gd name="T0" fmla="*/ 50 w 225"/>
                <a:gd name="T1" fmla="*/ 0 h 404"/>
                <a:gd name="T2" fmla="*/ 0 w 225"/>
                <a:gd name="T3" fmla="*/ 81 h 404"/>
                <a:gd name="T4" fmla="*/ 186 w 225"/>
                <a:gd name="T5" fmla="*/ 404 h 404"/>
                <a:gd name="T6" fmla="*/ 225 w 225"/>
                <a:gd name="T7" fmla="*/ 313 h 404"/>
                <a:gd name="T8" fmla="*/ 198 w 225"/>
                <a:gd name="T9" fmla="*/ 99 h 404"/>
                <a:gd name="T10" fmla="*/ 50 w 225"/>
                <a:gd name="T11" fmla="*/ 0 h 404"/>
              </a:gdLst>
              <a:ahLst/>
              <a:cxnLst>
                <a:cxn ang="0">
                  <a:pos x="T0" y="T1"/>
                </a:cxn>
                <a:cxn ang="0">
                  <a:pos x="T2" y="T3"/>
                </a:cxn>
                <a:cxn ang="0">
                  <a:pos x="T4" y="T5"/>
                </a:cxn>
                <a:cxn ang="0">
                  <a:pos x="T6" y="T7"/>
                </a:cxn>
                <a:cxn ang="0">
                  <a:pos x="T8" y="T9"/>
                </a:cxn>
                <a:cxn ang="0">
                  <a:pos x="T10" y="T11"/>
                </a:cxn>
              </a:cxnLst>
              <a:rect l="0" t="0" r="r" b="b"/>
              <a:pathLst>
                <a:path w="225" h="404">
                  <a:moveTo>
                    <a:pt x="50" y="0"/>
                  </a:moveTo>
                  <a:lnTo>
                    <a:pt x="0" y="81"/>
                  </a:lnTo>
                  <a:lnTo>
                    <a:pt x="186" y="404"/>
                  </a:lnTo>
                  <a:lnTo>
                    <a:pt x="225" y="313"/>
                  </a:lnTo>
                  <a:lnTo>
                    <a:pt x="198" y="99"/>
                  </a:lnTo>
                  <a:lnTo>
                    <a:pt x="5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5" name="Freeform 70">
              <a:extLst>
                <a:ext uri="{FF2B5EF4-FFF2-40B4-BE49-F238E27FC236}">
                  <a16:creationId xmlns:a16="http://schemas.microsoft.com/office/drawing/2014/main" id="{0873CAEF-DB9F-4218-A9D6-F40EA88F7782}"/>
                </a:ext>
              </a:extLst>
            </p:cNvPr>
            <p:cNvSpPr>
              <a:spLocks/>
            </p:cNvSpPr>
            <p:nvPr/>
          </p:nvSpPr>
          <p:spPr bwMode="auto">
            <a:xfrm>
              <a:off x="1855207" y="4789246"/>
              <a:ext cx="599263" cy="2089451"/>
            </a:xfrm>
            <a:custGeom>
              <a:avLst/>
              <a:gdLst>
                <a:gd name="T0" fmla="*/ 1046 w 1503"/>
                <a:gd name="T1" fmla="*/ 0 h 5242"/>
                <a:gd name="T2" fmla="*/ 915 w 1503"/>
                <a:gd name="T3" fmla="*/ 278 h 5242"/>
                <a:gd name="T4" fmla="*/ 998 w 1503"/>
                <a:gd name="T5" fmla="*/ 306 h 5242"/>
                <a:gd name="T6" fmla="*/ 1118 w 1503"/>
                <a:gd name="T7" fmla="*/ 537 h 5242"/>
                <a:gd name="T8" fmla="*/ 1038 w 1503"/>
                <a:gd name="T9" fmla="*/ 550 h 5242"/>
                <a:gd name="T10" fmla="*/ 1085 w 1503"/>
                <a:gd name="T11" fmla="*/ 705 h 5242"/>
                <a:gd name="T12" fmla="*/ 998 w 1503"/>
                <a:gd name="T13" fmla="*/ 871 h 5242"/>
                <a:gd name="T14" fmla="*/ 862 w 1503"/>
                <a:gd name="T15" fmla="*/ 965 h 5242"/>
                <a:gd name="T16" fmla="*/ 898 w 1503"/>
                <a:gd name="T17" fmla="*/ 1089 h 5242"/>
                <a:gd name="T18" fmla="*/ 1126 w 1503"/>
                <a:gd name="T19" fmla="*/ 1231 h 5242"/>
                <a:gd name="T20" fmla="*/ 1426 w 1503"/>
                <a:gd name="T21" fmla="*/ 1555 h 5242"/>
                <a:gd name="T22" fmla="*/ 1488 w 1503"/>
                <a:gd name="T23" fmla="*/ 1770 h 5242"/>
                <a:gd name="T24" fmla="*/ 1488 w 1503"/>
                <a:gd name="T25" fmla="*/ 1772 h 5242"/>
                <a:gd name="T26" fmla="*/ 1503 w 1503"/>
                <a:gd name="T27" fmla="*/ 1851 h 5242"/>
                <a:gd name="T28" fmla="*/ 1441 w 1503"/>
                <a:gd name="T29" fmla="*/ 1948 h 5242"/>
                <a:gd name="T30" fmla="*/ 1369 w 1503"/>
                <a:gd name="T31" fmla="*/ 1723 h 5242"/>
                <a:gd name="T32" fmla="*/ 1060 w 1503"/>
                <a:gd name="T33" fmla="*/ 1417 h 5242"/>
                <a:gd name="T34" fmla="*/ 1033 w 1503"/>
                <a:gd name="T35" fmla="*/ 1337 h 5242"/>
                <a:gd name="T36" fmla="*/ 948 w 1503"/>
                <a:gd name="T37" fmla="*/ 1504 h 5242"/>
                <a:gd name="T38" fmla="*/ 769 w 1503"/>
                <a:gd name="T39" fmla="*/ 2956 h 5242"/>
                <a:gd name="T40" fmla="*/ 884 w 1503"/>
                <a:gd name="T41" fmla="*/ 2730 h 5242"/>
                <a:gd name="T42" fmla="*/ 1012 w 1503"/>
                <a:gd name="T43" fmla="*/ 2878 h 5242"/>
                <a:gd name="T44" fmla="*/ 1019 w 1503"/>
                <a:gd name="T45" fmla="*/ 2961 h 5242"/>
                <a:gd name="T46" fmla="*/ 835 w 1503"/>
                <a:gd name="T47" fmla="*/ 2935 h 5242"/>
                <a:gd name="T48" fmla="*/ 742 w 1503"/>
                <a:gd name="T49" fmla="*/ 3135 h 5242"/>
                <a:gd name="T50" fmla="*/ 743 w 1503"/>
                <a:gd name="T51" fmla="*/ 3271 h 5242"/>
                <a:gd name="T52" fmla="*/ 426 w 1503"/>
                <a:gd name="T53" fmla="*/ 4719 h 5242"/>
                <a:gd name="T54" fmla="*/ 315 w 1503"/>
                <a:gd name="T55" fmla="*/ 4924 h 5242"/>
                <a:gd name="T56" fmla="*/ 314 w 1503"/>
                <a:gd name="T57" fmla="*/ 4925 h 5242"/>
                <a:gd name="T58" fmla="*/ 181 w 1503"/>
                <a:gd name="T59" fmla="*/ 5108 h 5242"/>
                <a:gd name="T60" fmla="*/ 0 w 1503"/>
                <a:gd name="T61" fmla="*/ 5242 h 5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03" h="5242">
                  <a:moveTo>
                    <a:pt x="1046" y="0"/>
                  </a:moveTo>
                  <a:lnTo>
                    <a:pt x="915" y="278"/>
                  </a:lnTo>
                  <a:lnTo>
                    <a:pt x="998" y="306"/>
                  </a:lnTo>
                  <a:lnTo>
                    <a:pt x="1118" y="537"/>
                  </a:lnTo>
                  <a:lnTo>
                    <a:pt x="1038" y="550"/>
                  </a:lnTo>
                  <a:lnTo>
                    <a:pt x="1085" y="705"/>
                  </a:lnTo>
                  <a:lnTo>
                    <a:pt x="998" y="871"/>
                  </a:lnTo>
                  <a:lnTo>
                    <a:pt x="862" y="965"/>
                  </a:lnTo>
                  <a:lnTo>
                    <a:pt x="898" y="1089"/>
                  </a:lnTo>
                  <a:lnTo>
                    <a:pt x="1126" y="1231"/>
                  </a:lnTo>
                  <a:lnTo>
                    <a:pt x="1426" y="1555"/>
                  </a:lnTo>
                  <a:lnTo>
                    <a:pt x="1488" y="1770"/>
                  </a:lnTo>
                  <a:lnTo>
                    <a:pt x="1488" y="1772"/>
                  </a:lnTo>
                  <a:lnTo>
                    <a:pt x="1503" y="1851"/>
                  </a:lnTo>
                  <a:lnTo>
                    <a:pt x="1441" y="1948"/>
                  </a:lnTo>
                  <a:lnTo>
                    <a:pt x="1369" y="1723"/>
                  </a:lnTo>
                  <a:lnTo>
                    <a:pt x="1060" y="1417"/>
                  </a:lnTo>
                  <a:lnTo>
                    <a:pt x="1033" y="1337"/>
                  </a:lnTo>
                  <a:lnTo>
                    <a:pt x="948" y="1504"/>
                  </a:lnTo>
                  <a:lnTo>
                    <a:pt x="769" y="2956"/>
                  </a:lnTo>
                  <a:lnTo>
                    <a:pt x="884" y="2730"/>
                  </a:lnTo>
                  <a:lnTo>
                    <a:pt x="1012" y="2878"/>
                  </a:lnTo>
                  <a:lnTo>
                    <a:pt x="1019" y="2961"/>
                  </a:lnTo>
                  <a:lnTo>
                    <a:pt x="835" y="2935"/>
                  </a:lnTo>
                  <a:lnTo>
                    <a:pt x="742" y="3135"/>
                  </a:lnTo>
                  <a:lnTo>
                    <a:pt x="743" y="3271"/>
                  </a:lnTo>
                  <a:lnTo>
                    <a:pt x="426" y="4719"/>
                  </a:lnTo>
                  <a:lnTo>
                    <a:pt x="315" y="4924"/>
                  </a:lnTo>
                  <a:lnTo>
                    <a:pt x="314" y="4925"/>
                  </a:lnTo>
                  <a:lnTo>
                    <a:pt x="181" y="5108"/>
                  </a:lnTo>
                  <a:lnTo>
                    <a:pt x="0" y="5242"/>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6" name="Freeform 71">
              <a:extLst>
                <a:ext uri="{FF2B5EF4-FFF2-40B4-BE49-F238E27FC236}">
                  <a16:creationId xmlns:a16="http://schemas.microsoft.com/office/drawing/2014/main" id="{394F0B70-C625-441B-8964-ACCEA8FE317C}"/>
                </a:ext>
              </a:extLst>
            </p:cNvPr>
            <p:cNvSpPr>
              <a:spLocks/>
            </p:cNvSpPr>
            <p:nvPr/>
          </p:nvSpPr>
          <p:spPr bwMode="auto">
            <a:xfrm>
              <a:off x="3683278" y="2749202"/>
              <a:ext cx="833549" cy="267756"/>
            </a:xfrm>
            <a:custGeom>
              <a:avLst/>
              <a:gdLst>
                <a:gd name="T0" fmla="*/ 2092 w 2092"/>
                <a:gd name="T1" fmla="*/ 672 h 672"/>
                <a:gd name="T2" fmla="*/ 1821 w 2092"/>
                <a:gd name="T3" fmla="*/ 498 h 672"/>
                <a:gd name="T4" fmla="*/ 1709 w 2092"/>
                <a:gd name="T5" fmla="*/ 378 h 672"/>
                <a:gd name="T6" fmla="*/ 1727 w 2092"/>
                <a:gd name="T7" fmla="*/ 296 h 672"/>
                <a:gd name="T8" fmla="*/ 1677 w 2092"/>
                <a:gd name="T9" fmla="*/ 223 h 672"/>
                <a:gd name="T10" fmla="*/ 1601 w 2092"/>
                <a:gd name="T11" fmla="*/ 203 h 672"/>
                <a:gd name="T12" fmla="*/ 1367 w 2092"/>
                <a:gd name="T13" fmla="*/ 288 h 672"/>
                <a:gd name="T14" fmla="*/ 1293 w 2092"/>
                <a:gd name="T15" fmla="*/ 241 h 672"/>
                <a:gd name="T16" fmla="*/ 1235 w 2092"/>
                <a:gd name="T17" fmla="*/ 305 h 672"/>
                <a:gd name="T18" fmla="*/ 1036 w 2092"/>
                <a:gd name="T19" fmla="*/ 275 h 672"/>
                <a:gd name="T20" fmla="*/ 722 w 2092"/>
                <a:gd name="T21" fmla="*/ 91 h 672"/>
                <a:gd name="T22" fmla="*/ 657 w 2092"/>
                <a:gd name="T23" fmla="*/ 137 h 672"/>
                <a:gd name="T24" fmla="*/ 391 w 2092"/>
                <a:gd name="T25" fmla="*/ 73 h 672"/>
                <a:gd name="T26" fmla="*/ 208 w 2092"/>
                <a:gd name="T27" fmla="*/ 127 h 672"/>
                <a:gd name="T28" fmla="*/ 46 w 2092"/>
                <a:gd name="T29" fmla="*/ 95 h 672"/>
                <a:gd name="T30" fmla="*/ 0 w 2092"/>
                <a:gd name="T31"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92" h="672">
                  <a:moveTo>
                    <a:pt x="2092" y="672"/>
                  </a:moveTo>
                  <a:lnTo>
                    <a:pt x="1821" y="498"/>
                  </a:lnTo>
                  <a:lnTo>
                    <a:pt x="1709" y="378"/>
                  </a:lnTo>
                  <a:lnTo>
                    <a:pt x="1727" y="296"/>
                  </a:lnTo>
                  <a:lnTo>
                    <a:pt x="1677" y="223"/>
                  </a:lnTo>
                  <a:lnTo>
                    <a:pt x="1601" y="203"/>
                  </a:lnTo>
                  <a:lnTo>
                    <a:pt x="1367" y="288"/>
                  </a:lnTo>
                  <a:lnTo>
                    <a:pt x="1293" y="241"/>
                  </a:lnTo>
                  <a:lnTo>
                    <a:pt x="1235" y="305"/>
                  </a:lnTo>
                  <a:lnTo>
                    <a:pt x="1036" y="275"/>
                  </a:lnTo>
                  <a:lnTo>
                    <a:pt x="722" y="91"/>
                  </a:lnTo>
                  <a:lnTo>
                    <a:pt x="657" y="137"/>
                  </a:lnTo>
                  <a:lnTo>
                    <a:pt x="391" y="73"/>
                  </a:lnTo>
                  <a:lnTo>
                    <a:pt x="208" y="127"/>
                  </a:lnTo>
                  <a:lnTo>
                    <a:pt x="46" y="95"/>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7" name="Freeform 72">
              <a:extLst>
                <a:ext uri="{FF2B5EF4-FFF2-40B4-BE49-F238E27FC236}">
                  <a16:creationId xmlns:a16="http://schemas.microsoft.com/office/drawing/2014/main" id="{B7D14C79-F48D-4D29-B6FD-D7FF6D11FAEF}"/>
                </a:ext>
              </a:extLst>
            </p:cNvPr>
            <p:cNvSpPr>
              <a:spLocks/>
            </p:cNvSpPr>
            <p:nvPr/>
          </p:nvSpPr>
          <p:spPr bwMode="auto">
            <a:xfrm>
              <a:off x="3539837" y="1442299"/>
              <a:ext cx="506823" cy="712422"/>
            </a:xfrm>
            <a:custGeom>
              <a:avLst/>
              <a:gdLst>
                <a:gd name="T0" fmla="*/ 1272 w 1272"/>
                <a:gd name="T1" fmla="*/ 0 h 1787"/>
                <a:gd name="T2" fmla="*/ 800 w 1272"/>
                <a:gd name="T3" fmla="*/ 117 h 1787"/>
                <a:gd name="T4" fmla="*/ 405 w 1272"/>
                <a:gd name="T5" fmla="*/ 242 h 1787"/>
                <a:gd name="T6" fmla="*/ 237 w 1272"/>
                <a:gd name="T7" fmla="*/ 385 h 1787"/>
                <a:gd name="T8" fmla="*/ 236 w 1272"/>
                <a:gd name="T9" fmla="*/ 907 h 1787"/>
                <a:gd name="T10" fmla="*/ 319 w 1272"/>
                <a:gd name="T11" fmla="*/ 1007 h 1787"/>
                <a:gd name="T12" fmla="*/ 240 w 1272"/>
                <a:gd name="T13" fmla="*/ 957 h 1787"/>
                <a:gd name="T14" fmla="*/ 219 w 1272"/>
                <a:gd name="T15" fmla="*/ 1127 h 1787"/>
                <a:gd name="T16" fmla="*/ 232 w 1272"/>
                <a:gd name="T17" fmla="*/ 1238 h 1787"/>
                <a:gd name="T18" fmla="*/ 300 w 1272"/>
                <a:gd name="T19" fmla="*/ 1285 h 1787"/>
                <a:gd name="T20" fmla="*/ 192 w 1272"/>
                <a:gd name="T21" fmla="*/ 1327 h 1787"/>
                <a:gd name="T22" fmla="*/ 182 w 1272"/>
                <a:gd name="T23" fmla="*/ 1413 h 1787"/>
                <a:gd name="T24" fmla="*/ 269 w 1272"/>
                <a:gd name="T25" fmla="*/ 1573 h 1787"/>
                <a:gd name="T26" fmla="*/ 189 w 1272"/>
                <a:gd name="T27" fmla="*/ 1530 h 1787"/>
                <a:gd name="T28" fmla="*/ 0 w 1272"/>
                <a:gd name="T29" fmla="*/ 1787 h 1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72" h="1787">
                  <a:moveTo>
                    <a:pt x="1272" y="0"/>
                  </a:moveTo>
                  <a:lnTo>
                    <a:pt x="800" y="117"/>
                  </a:lnTo>
                  <a:lnTo>
                    <a:pt x="405" y="242"/>
                  </a:lnTo>
                  <a:lnTo>
                    <a:pt x="237" y="385"/>
                  </a:lnTo>
                  <a:lnTo>
                    <a:pt x="236" y="907"/>
                  </a:lnTo>
                  <a:lnTo>
                    <a:pt x="319" y="1007"/>
                  </a:lnTo>
                  <a:lnTo>
                    <a:pt x="240" y="957"/>
                  </a:lnTo>
                  <a:lnTo>
                    <a:pt x="219" y="1127"/>
                  </a:lnTo>
                  <a:lnTo>
                    <a:pt x="232" y="1238"/>
                  </a:lnTo>
                  <a:lnTo>
                    <a:pt x="300" y="1285"/>
                  </a:lnTo>
                  <a:lnTo>
                    <a:pt x="192" y="1327"/>
                  </a:lnTo>
                  <a:lnTo>
                    <a:pt x="182" y="1413"/>
                  </a:lnTo>
                  <a:lnTo>
                    <a:pt x="269" y="1573"/>
                  </a:lnTo>
                  <a:lnTo>
                    <a:pt x="189" y="1530"/>
                  </a:lnTo>
                  <a:lnTo>
                    <a:pt x="0" y="1787"/>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8" name="Freeform 73">
              <a:extLst>
                <a:ext uri="{FF2B5EF4-FFF2-40B4-BE49-F238E27FC236}">
                  <a16:creationId xmlns:a16="http://schemas.microsoft.com/office/drawing/2014/main" id="{AA74936B-F3FD-465B-92BB-44945EA94001}"/>
                </a:ext>
              </a:extLst>
            </p:cNvPr>
            <p:cNvSpPr>
              <a:spLocks/>
            </p:cNvSpPr>
            <p:nvPr/>
          </p:nvSpPr>
          <p:spPr bwMode="auto">
            <a:xfrm>
              <a:off x="5157528" y="5618013"/>
              <a:ext cx="975396" cy="734735"/>
            </a:xfrm>
            <a:custGeom>
              <a:avLst/>
              <a:gdLst>
                <a:gd name="T0" fmla="*/ 2450 w 2450"/>
                <a:gd name="T1" fmla="*/ 9 h 1846"/>
                <a:gd name="T2" fmla="*/ 2448 w 2450"/>
                <a:gd name="T3" fmla="*/ 9 h 1846"/>
                <a:gd name="T4" fmla="*/ 2273 w 2450"/>
                <a:gd name="T5" fmla="*/ 44 h 1846"/>
                <a:gd name="T6" fmla="*/ 2215 w 2450"/>
                <a:gd name="T7" fmla="*/ 101 h 1846"/>
                <a:gd name="T8" fmla="*/ 1991 w 2450"/>
                <a:gd name="T9" fmla="*/ 0 h 1846"/>
                <a:gd name="T10" fmla="*/ 1946 w 2450"/>
                <a:gd name="T11" fmla="*/ 111 h 1846"/>
                <a:gd name="T12" fmla="*/ 1996 w 2450"/>
                <a:gd name="T13" fmla="*/ 232 h 1846"/>
                <a:gd name="T14" fmla="*/ 2124 w 2450"/>
                <a:gd name="T15" fmla="*/ 321 h 1846"/>
                <a:gd name="T16" fmla="*/ 2112 w 2450"/>
                <a:gd name="T17" fmla="*/ 491 h 1846"/>
                <a:gd name="T18" fmla="*/ 2023 w 2450"/>
                <a:gd name="T19" fmla="*/ 459 h 1846"/>
                <a:gd name="T20" fmla="*/ 1657 w 2450"/>
                <a:gd name="T21" fmla="*/ 570 h 1846"/>
                <a:gd name="T22" fmla="*/ 1631 w 2450"/>
                <a:gd name="T23" fmla="*/ 652 h 1846"/>
                <a:gd name="T24" fmla="*/ 1472 w 2450"/>
                <a:gd name="T25" fmla="*/ 687 h 1846"/>
                <a:gd name="T26" fmla="*/ 1445 w 2450"/>
                <a:gd name="T27" fmla="*/ 776 h 1846"/>
                <a:gd name="T28" fmla="*/ 1434 w 2450"/>
                <a:gd name="T29" fmla="*/ 872 h 1846"/>
                <a:gd name="T30" fmla="*/ 1268 w 2450"/>
                <a:gd name="T31" fmla="*/ 883 h 1846"/>
                <a:gd name="T32" fmla="*/ 1196 w 2450"/>
                <a:gd name="T33" fmla="*/ 1079 h 1846"/>
                <a:gd name="T34" fmla="*/ 1282 w 2450"/>
                <a:gd name="T35" fmla="*/ 1143 h 1846"/>
                <a:gd name="T36" fmla="*/ 1210 w 2450"/>
                <a:gd name="T37" fmla="*/ 1215 h 1846"/>
                <a:gd name="T38" fmla="*/ 1090 w 2450"/>
                <a:gd name="T39" fmla="*/ 1175 h 1846"/>
                <a:gd name="T40" fmla="*/ 996 w 2450"/>
                <a:gd name="T41" fmla="*/ 1321 h 1846"/>
                <a:gd name="T42" fmla="*/ 1040 w 2450"/>
                <a:gd name="T43" fmla="*/ 1399 h 1846"/>
                <a:gd name="T44" fmla="*/ 1329 w 2450"/>
                <a:gd name="T45" fmla="*/ 1563 h 1846"/>
                <a:gd name="T46" fmla="*/ 1324 w 2450"/>
                <a:gd name="T47" fmla="*/ 1700 h 1846"/>
                <a:gd name="T48" fmla="*/ 1294 w 2450"/>
                <a:gd name="T49" fmla="*/ 1706 h 1846"/>
                <a:gd name="T50" fmla="*/ 1227 w 2450"/>
                <a:gd name="T51" fmla="*/ 1709 h 1846"/>
                <a:gd name="T52" fmla="*/ 1103 w 2450"/>
                <a:gd name="T53" fmla="*/ 1846 h 1846"/>
                <a:gd name="T54" fmla="*/ 952 w 2450"/>
                <a:gd name="T55" fmla="*/ 1781 h 1846"/>
                <a:gd name="T56" fmla="*/ 950 w 2450"/>
                <a:gd name="T57" fmla="*/ 1698 h 1846"/>
                <a:gd name="T58" fmla="*/ 679 w 2450"/>
                <a:gd name="T59" fmla="*/ 1674 h 1846"/>
                <a:gd name="T60" fmla="*/ 665 w 2450"/>
                <a:gd name="T61" fmla="*/ 1506 h 1846"/>
                <a:gd name="T62" fmla="*/ 593 w 2450"/>
                <a:gd name="T63" fmla="*/ 1571 h 1846"/>
                <a:gd name="T64" fmla="*/ 523 w 2450"/>
                <a:gd name="T65" fmla="*/ 1529 h 1846"/>
                <a:gd name="T66" fmla="*/ 271 w 2450"/>
                <a:gd name="T67" fmla="*/ 1643 h 1846"/>
                <a:gd name="T68" fmla="*/ 169 w 2450"/>
                <a:gd name="T69" fmla="*/ 1519 h 1846"/>
                <a:gd name="T70" fmla="*/ 0 w 2450"/>
                <a:gd name="T71" fmla="*/ 1500 h 1846"/>
                <a:gd name="T72" fmla="*/ 4 w 2450"/>
                <a:gd name="T73" fmla="*/ 1605 h 1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50" h="1846">
                  <a:moveTo>
                    <a:pt x="2450" y="9"/>
                  </a:moveTo>
                  <a:lnTo>
                    <a:pt x="2448" y="9"/>
                  </a:lnTo>
                  <a:lnTo>
                    <a:pt x="2273" y="44"/>
                  </a:lnTo>
                  <a:lnTo>
                    <a:pt x="2215" y="101"/>
                  </a:lnTo>
                  <a:lnTo>
                    <a:pt x="1991" y="0"/>
                  </a:lnTo>
                  <a:lnTo>
                    <a:pt x="1946" y="111"/>
                  </a:lnTo>
                  <a:lnTo>
                    <a:pt x="1996" y="232"/>
                  </a:lnTo>
                  <a:lnTo>
                    <a:pt x="2124" y="321"/>
                  </a:lnTo>
                  <a:lnTo>
                    <a:pt x="2112" y="491"/>
                  </a:lnTo>
                  <a:lnTo>
                    <a:pt x="2023" y="459"/>
                  </a:lnTo>
                  <a:lnTo>
                    <a:pt x="1657" y="570"/>
                  </a:lnTo>
                  <a:lnTo>
                    <a:pt x="1631" y="652"/>
                  </a:lnTo>
                  <a:lnTo>
                    <a:pt x="1472" y="687"/>
                  </a:lnTo>
                  <a:lnTo>
                    <a:pt x="1445" y="776"/>
                  </a:lnTo>
                  <a:lnTo>
                    <a:pt x="1434" y="872"/>
                  </a:lnTo>
                  <a:lnTo>
                    <a:pt x="1268" y="883"/>
                  </a:lnTo>
                  <a:lnTo>
                    <a:pt x="1196" y="1079"/>
                  </a:lnTo>
                  <a:lnTo>
                    <a:pt x="1282" y="1143"/>
                  </a:lnTo>
                  <a:lnTo>
                    <a:pt x="1210" y="1215"/>
                  </a:lnTo>
                  <a:lnTo>
                    <a:pt x="1090" y="1175"/>
                  </a:lnTo>
                  <a:lnTo>
                    <a:pt x="996" y="1321"/>
                  </a:lnTo>
                  <a:lnTo>
                    <a:pt x="1040" y="1399"/>
                  </a:lnTo>
                  <a:lnTo>
                    <a:pt x="1329" y="1563"/>
                  </a:lnTo>
                  <a:lnTo>
                    <a:pt x="1324" y="1700"/>
                  </a:lnTo>
                  <a:lnTo>
                    <a:pt x="1294" y="1706"/>
                  </a:lnTo>
                  <a:lnTo>
                    <a:pt x="1227" y="1709"/>
                  </a:lnTo>
                  <a:lnTo>
                    <a:pt x="1103" y="1846"/>
                  </a:lnTo>
                  <a:lnTo>
                    <a:pt x="952" y="1781"/>
                  </a:lnTo>
                  <a:lnTo>
                    <a:pt x="950" y="1698"/>
                  </a:lnTo>
                  <a:lnTo>
                    <a:pt x="679" y="1674"/>
                  </a:lnTo>
                  <a:lnTo>
                    <a:pt x="665" y="1506"/>
                  </a:lnTo>
                  <a:lnTo>
                    <a:pt x="593" y="1571"/>
                  </a:lnTo>
                  <a:lnTo>
                    <a:pt x="523" y="1529"/>
                  </a:lnTo>
                  <a:lnTo>
                    <a:pt x="271" y="1643"/>
                  </a:lnTo>
                  <a:lnTo>
                    <a:pt x="169" y="1519"/>
                  </a:lnTo>
                  <a:lnTo>
                    <a:pt x="0" y="1500"/>
                  </a:lnTo>
                  <a:lnTo>
                    <a:pt x="4" y="1605"/>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9" name="Freeform 74">
              <a:extLst>
                <a:ext uri="{FF2B5EF4-FFF2-40B4-BE49-F238E27FC236}">
                  <a16:creationId xmlns:a16="http://schemas.microsoft.com/office/drawing/2014/main" id="{C8876D48-31D1-4698-828D-2324523930A0}"/>
                </a:ext>
              </a:extLst>
            </p:cNvPr>
            <p:cNvSpPr>
              <a:spLocks/>
            </p:cNvSpPr>
            <p:nvPr/>
          </p:nvSpPr>
          <p:spPr bwMode="auto">
            <a:xfrm>
              <a:off x="5353563" y="6776695"/>
              <a:ext cx="114752" cy="89252"/>
            </a:xfrm>
            <a:custGeom>
              <a:avLst/>
              <a:gdLst>
                <a:gd name="T0" fmla="*/ 289 w 289"/>
                <a:gd name="T1" fmla="*/ 78 h 220"/>
                <a:gd name="T2" fmla="*/ 226 w 289"/>
                <a:gd name="T3" fmla="*/ 188 h 220"/>
                <a:gd name="T4" fmla="*/ 133 w 289"/>
                <a:gd name="T5" fmla="*/ 220 h 220"/>
                <a:gd name="T6" fmla="*/ 0 w 289"/>
                <a:gd name="T7" fmla="*/ 95 h 220"/>
                <a:gd name="T8" fmla="*/ 16 w 289"/>
                <a:gd name="T9" fmla="*/ 0 h 220"/>
                <a:gd name="T10" fmla="*/ 133 w 289"/>
                <a:gd name="T11" fmla="*/ 0 h 220"/>
                <a:gd name="T12" fmla="*/ 193 w 289"/>
                <a:gd name="T13" fmla="*/ 118 h 220"/>
                <a:gd name="T14" fmla="*/ 289 w 289"/>
                <a:gd name="T15" fmla="*/ 78 h 2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220">
                  <a:moveTo>
                    <a:pt x="289" y="78"/>
                  </a:moveTo>
                  <a:lnTo>
                    <a:pt x="226" y="188"/>
                  </a:lnTo>
                  <a:lnTo>
                    <a:pt x="133" y="220"/>
                  </a:lnTo>
                  <a:lnTo>
                    <a:pt x="0" y="95"/>
                  </a:lnTo>
                  <a:lnTo>
                    <a:pt x="16" y="0"/>
                  </a:lnTo>
                  <a:lnTo>
                    <a:pt x="133" y="0"/>
                  </a:lnTo>
                  <a:lnTo>
                    <a:pt x="193" y="118"/>
                  </a:lnTo>
                  <a:lnTo>
                    <a:pt x="289" y="78"/>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700" name="Freeform 75">
              <a:extLst>
                <a:ext uri="{FF2B5EF4-FFF2-40B4-BE49-F238E27FC236}">
                  <a16:creationId xmlns:a16="http://schemas.microsoft.com/office/drawing/2014/main" id="{F8556833-5944-4725-A247-5B304CFCF7E0}"/>
                </a:ext>
              </a:extLst>
            </p:cNvPr>
            <p:cNvSpPr>
              <a:spLocks/>
            </p:cNvSpPr>
            <p:nvPr/>
          </p:nvSpPr>
          <p:spPr bwMode="auto">
            <a:xfrm>
              <a:off x="889374" y="3554063"/>
              <a:ext cx="12750" cy="35063"/>
            </a:xfrm>
            <a:custGeom>
              <a:avLst/>
              <a:gdLst>
                <a:gd name="T0" fmla="*/ 31 w 31"/>
                <a:gd name="T1" fmla="*/ 0 h 89"/>
                <a:gd name="T2" fmla="*/ 0 w 31"/>
                <a:gd name="T3" fmla="*/ 4 h 89"/>
                <a:gd name="T4" fmla="*/ 22 w 31"/>
                <a:gd name="T5" fmla="*/ 87 h 89"/>
                <a:gd name="T6" fmla="*/ 23 w 31"/>
                <a:gd name="T7" fmla="*/ 89 h 89"/>
              </a:gdLst>
              <a:ahLst/>
              <a:cxnLst>
                <a:cxn ang="0">
                  <a:pos x="T0" y="T1"/>
                </a:cxn>
                <a:cxn ang="0">
                  <a:pos x="T2" y="T3"/>
                </a:cxn>
                <a:cxn ang="0">
                  <a:pos x="T4" y="T5"/>
                </a:cxn>
                <a:cxn ang="0">
                  <a:pos x="T6" y="T7"/>
                </a:cxn>
              </a:cxnLst>
              <a:rect l="0" t="0" r="r" b="b"/>
              <a:pathLst>
                <a:path w="31" h="89">
                  <a:moveTo>
                    <a:pt x="31" y="0"/>
                  </a:moveTo>
                  <a:lnTo>
                    <a:pt x="0" y="4"/>
                  </a:lnTo>
                  <a:lnTo>
                    <a:pt x="22" y="87"/>
                  </a:lnTo>
                  <a:lnTo>
                    <a:pt x="23" y="89"/>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701" name="Freeform 76">
              <a:extLst>
                <a:ext uri="{FF2B5EF4-FFF2-40B4-BE49-F238E27FC236}">
                  <a16:creationId xmlns:a16="http://schemas.microsoft.com/office/drawing/2014/main" id="{3991B51E-7705-492B-9470-18835256D29D}"/>
                </a:ext>
              </a:extLst>
            </p:cNvPr>
            <p:cNvSpPr>
              <a:spLocks/>
            </p:cNvSpPr>
            <p:nvPr/>
          </p:nvSpPr>
          <p:spPr bwMode="auto">
            <a:xfrm>
              <a:off x="4958305" y="6547190"/>
              <a:ext cx="1667098" cy="562606"/>
            </a:xfrm>
            <a:custGeom>
              <a:avLst/>
              <a:gdLst>
                <a:gd name="T0" fmla="*/ 0 w 4184"/>
                <a:gd name="T1" fmla="*/ 732 h 1412"/>
                <a:gd name="T2" fmla="*/ 413 w 4184"/>
                <a:gd name="T3" fmla="*/ 745 h 1412"/>
                <a:gd name="T4" fmla="*/ 471 w 4184"/>
                <a:gd name="T5" fmla="*/ 816 h 1412"/>
                <a:gd name="T6" fmla="*/ 457 w 4184"/>
                <a:gd name="T7" fmla="*/ 897 h 1412"/>
                <a:gd name="T8" fmla="*/ 563 w 4184"/>
                <a:gd name="T9" fmla="*/ 920 h 1412"/>
                <a:gd name="T10" fmla="*/ 844 w 4184"/>
                <a:gd name="T11" fmla="*/ 889 h 1412"/>
                <a:gd name="T12" fmla="*/ 781 w 4184"/>
                <a:gd name="T13" fmla="*/ 822 h 1412"/>
                <a:gd name="T14" fmla="*/ 817 w 4184"/>
                <a:gd name="T15" fmla="*/ 750 h 1412"/>
                <a:gd name="T16" fmla="*/ 896 w 4184"/>
                <a:gd name="T17" fmla="*/ 756 h 1412"/>
                <a:gd name="T18" fmla="*/ 1029 w 4184"/>
                <a:gd name="T19" fmla="*/ 915 h 1412"/>
                <a:gd name="T20" fmla="*/ 1412 w 4184"/>
                <a:gd name="T21" fmla="*/ 871 h 1412"/>
                <a:gd name="T22" fmla="*/ 1525 w 4184"/>
                <a:gd name="T23" fmla="*/ 1125 h 1412"/>
                <a:gd name="T24" fmla="*/ 1806 w 4184"/>
                <a:gd name="T25" fmla="*/ 1194 h 1412"/>
                <a:gd name="T26" fmla="*/ 1885 w 4184"/>
                <a:gd name="T27" fmla="*/ 1170 h 1412"/>
                <a:gd name="T28" fmla="*/ 1891 w 4184"/>
                <a:gd name="T29" fmla="*/ 1174 h 1412"/>
                <a:gd name="T30" fmla="*/ 2068 w 4184"/>
                <a:gd name="T31" fmla="*/ 1277 h 1412"/>
                <a:gd name="T32" fmla="*/ 2059 w 4184"/>
                <a:gd name="T33" fmla="*/ 1358 h 1412"/>
                <a:gd name="T34" fmla="*/ 2316 w 4184"/>
                <a:gd name="T35" fmla="*/ 1283 h 1412"/>
                <a:gd name="T36" fmla="*/ 2489 w 4184"/>
                <a:gd name="T37" fmla="*/ 1330 h 1412"/>
                <a:gd name="T38" fmla="*/ 2521 w 4184"/>
                <a:gd name="T39" fmla="*/ 1412 h 1412"/>
                <a:gd name="T40" fmla="*/ 2582 w 4184"/>
                <a:gd name="T41" fmla="*/ 1251 h 1412"/>
                <a:gd name="T42" fmla="*/ 2796 w 4184"/>
                <a:gd name="T43" fmla="*/ 1287 h 1412"/>
                <a:gd name="T44" fmla="*/ 2797 w 4184"/>
                <a:gd name="T45" fmla="*/ 1205 h 1412"/>
                <a:gd name="T46" fmla="*/ 2959 w 4184"/>
                <a:gd name="T47" fmla="*/ 1169 h 1412"/>
                <a:gd name="T48" fmla="*/ 3038 w 4184"/>
                <a:gd name="T49" fmla="*/ 1098 h 1412"/>
                <a:gd name="T50" fmla="*/ 3147 w 4184"/>
                <a:gd name="T51" fmla="*/ 1107 h 1412"/>
                <a:gd name="T52" fmla="*/ 3212 w 4184"/>
                <a:gd name="T53" fmla="*/ 951 h 1412"/>
                <a:gd name="T54" fmla="*/ 3110 w 4184"/>
                <a:gd name="T55" fmla="*/ 903 h 1412"/>
                <a:gd name="T56" fmla="*/ 3286 w 4184"/>
                <a:gd name="T57" fmla="*/ 669 h 1412"/>
                <a:gd name="T58" fmla="*/ 3444 w 4184"/>
                <a:gd name="T59" fmla="*/ 648 h 1412"/>
                <a:gd name="T60" fmla="*/ 3570 w 4184"/>
                <a:gd name="T61" fmla="*/ 425 h 1412"/>
                <a:gd name="T62" fmla="*/ 3735 w 4184"/>
                <a:gd name="T63" fmla="*/ 347 h 1412"/>
                <a:gd name="T64" fmla="*/ 3767 w 4184"/>
                <a:gd name="T65" fmla="*/ 227 h 1412"/>
                <a:gd name="T66" fmla="*/ 4184 w 4184"/>
                <a:gd name="T67" fmla="*/ 0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84" h="1412">
                  <a:moveTo>
                    <a:pt x="0" y="732"/>
                  </a:moveTo>
                  <a:lnTo>
                    <a:pt x="413" y="745"/>
                  </a:lnTo>
                  <a:lnTo>
                    <a:pt x="471" y="816"/>
                  </a:lnTo>
                  <a:lnTo>
                    <a:pt x="457" y="897"/>
                  </a:lnTo>
                  <a:lnTo>
                    <a:pt x="563" y="920"/>
                  </a:lnTo>
                  <a:lnTo>
                    <a:pt x="844" y="889"/>
                  </a:lnTo>
                  <a:lnTo>
                    <a:pt x="781" y="822"/>
                  </a:lnTo>
                  <a:lnTo>
                    <a:pt x="817" y="750"/>
                  </a:lnTo>
                  <a:lnTo>
                    <a:pt x="896" y="756"/>
                  </a:lnTo>
                  <a:lnTo>
                    <a:pt x="1029" y="915"/>
                  </a:lnTo>
                  <a:lnTo>
                    <a:pt x="1412" y="871"/>
                  </a:lnTo>
                  <a:lnTo>
                    <a:pt x="1525" y="1125"/>
                  </a:lnTo>
                  <a:lnTo>
                    <a:pt x="1806" y="1194"/>
                  </a:lnTo>
                  <a:lnTo>
                    <a:pt x="1885" y="1170"/>
                  </a:lnTo>
                  <a:lnTo>
                    <a:pt x="1891" y="1174"/>
                  </a:lnTo>
                  <a:lnTo>
                    <a:pt x="2068" y="1277"/>
                  </a:lnTo>
                  <a:lnTo>
                    <a:pt x="2059" y="1358"/>
                  </a:lnTo>
                  <a:lnTo>
                    <a:pt x="2316" y="1283"/>
                  </a:lnTo>
                  <a:lnTo>
                    <a:pt x="2489" y="1330"/>
                  </a:lnTo>
                  <a:lnTo>
                    <a:pt x="2521" y="1412"/>
                  </a:lnTo>
                  <a:lnTo>
                    <a:pt x="2582" y="1251"/>
                  </a:lnTo>
                  <a:lnTo>
                    <a:pt x="2796" y="1287"/>
                  </a:lnTo>
                  <a:lnTo>
                    <a:pt x="2797" y="1205"/>
                  </a:lnTo>
                  <a:lnTo>
                    <a:pt x="2959" y="1169"/>
                  </a:lnTo>
                  <a:lnTo>
                    <a:pt x="3038" y="1098"/>
                  </a:lnTo>
                  <a:lnTo>
                    <a:pt x="3147" y="1107"/>
                  </a:lnTo>
                  <a:lnTo>
                    <a:pt x="3212" y="951"/>
                  </a:lnTo>
                  <a:lnTo>
                    <a:pt x="3110" y="903"/>
                  </a:lnTo>
                  <a:lnTo>
                    <a:pt x="3286" y="669"/>
                  </a:lnTo>
                  <a:lnTo>
                    <a:pt x="3444" y="648"/>
                  </a:lnTo>
                  <a:lnTo>
                    <a:pt x="3570" y="425"/>
                  </a:lnTo>
                  <a:lnTo>
                    <a:pt x="3735" y="347"/>
                  </a:lnTo>
                  <a:lnTo>
                    <a:pt x="3767" y="227"/>
                  </a:lnTo>
                  <a:lnTo>
                    <a:pt x="4184"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702" name="Freeform 77">
              <a:extLst>
                <a:ext uri="{FF2B5EF4-FFF2-40B4-BE49-F238E27FC236}">
                  <a16:creationId xmlns:a16="http://schemas.microsoft.com/office/drawing/2014/main" id="{B9EAE863-EBC5-4A46-9755-FAE50624BE3F}"/>
                </a:ext>
              </a:extLst>
            </p:cNvPr>
            <p:cNvSpPr>
              <a:spLocks/>
            </p:cNvSpPr>
            <p:nvPr/>
          </p:nvSpPr>
          <p:spPr bwMode="auto">
            <a:xfrm>
              <a:off x="3839468" y="5772611"/>
              <a:ext cx="1319653" cy="486104"/>
            </a:xfrm>
            <a:custGeom>
              <a:avLst/>
              <a:gdLst>
                <a:gd name="T0" fmla="*/ 3308 w 3308"/>
                <a:gd name="T1" fmla="*/ 1214 h 1217"/>
                <a:gd name="T2" fmla="*/ 3132 w 3308"/>
                <a:gd name="T3" fmla="*/ 1115 h 1217"/>
                <a:gd name="T4" fmla="*/ 3053 w 3308"/>
                <a:gd name="T5" fmla="*/ 1115 h 1217"/>
                <a:gd name="T6" fmla="*/ 2981 w 3308"/>
                <a:gd name="T7" fmla="*/ 1181 h 1217"/>
                <a:gd name="T8" fmla="*/ 2976 w 3308"/>
                <a:gd name="T9" fmla="*/ 1090 h 1217"/>
                <a:gd name="T10" fmla="*/ 2772 w 3308"/>
                <a:gd name="T11" fmla="*/ 1217 h 1217"/>
                <a:gd name="T12" fmla="*/ 2547 w 3308"/>
                <a:gd name="T13" fmla="*/ 1073 h 1217"/>
                <a:gd name="T14" fmla="*/ 2345 w 3308"/>
                <a:gd name="T15" fmla="*/ 659 h 1217"/>
                <a:gd name="T16" fmla="*/ 2284 w 3308"/>
                <a:gd name="T17" fmla="*/ 398 h 1217"/>
                <a:gd name="T18" fmla="*/ 2024 w 3308"/>
                <a:gd name="T19" fmla="*/ 175 h 1217"/>
                <a:gd name="T20" fmla="*/ 1941 w 3308"/>
                <a:gd name="T21" fmla="*/ 168 h 1217"/>
                <a:gd name="T22" fmla="*/ 1937 w 3308"/>
                <a:gd name="T23" fmla="*/ 251 h 1217"/>
                <a:gd name="T24" fmla="*/ 1752 w 3308"/>
                <a:gd name="T25" fmla="*/ 215 h 1217"/>
                <a:gd name="T26" fmla="*/ 1708 w 3308"/>
                <a:gd name="T27" fmla="*/ 50 h 1217"/>
                <a:gd name="T28" fmla="*/ 1642 w 3308"/>
                <a:gd name="T29" fmla="*/ 1 h 1217"/>
                <a:gd name="T30" fmla="*/ 1418 w 3308"/>
                <a:gd name="T31" fmla="*/ 194 h 1217"/>
                <a:gd name="T32" fmla="*/ 1367 w 3308"/>
                <a:gd name="T33" fmla="*/ 128 h 1217"/>
                <a:gd name="T34" fmla="*/ 1167 w 3308"/>
                <a:gd name="T35" fmla="*/ 588 h 1217"/>
                <a:gd name="T36" fmla="*/ 1092 w 3308"/>
                <a:gd name="T37" fmla="*/ 440 h 1217"/>
                <a:gd name="T38" fmla="*/ 1106 w 3308"/>
                <a:gd name="T39" fmla="*/ 353 h 1217"/>
                <a:gd name="T40" fmla="*/ 1037 w 3308"/>
                <a:gd name="T41" fmla="*/ 308 h 1217"/>
                <a:gd name="T42" fmla="*/ 1001 w 3308"/>
                <a:gd name="T43" fmla="*/ 185 h 1217"/>
                <a:gd name="T44" fmla="*/ 850 w 3308"/>
                <a:gd name="T45" fmla="*/ 69 h 1217"/>
                <a:gd name="T46" fmla="*/ 713 w 3308"/>
                <a:gd name="T47" fmla="*/ 193 h 1217"/>
                <a:gd name="T48" fmla="*/ 626 w 3308"/>
                <a:gd name="T49" fmla="*/ 454 h 1217"/>
                <a:gd name="T50" fmla="*/ 515 w 3308"/>
                <a:gd name="T51" fmla="*/ 595 h 1217"/>
                <a:gd name="T52" fmla="*/ 332 w 3308"/>
                <a:gd name="T53" fmla="*/ 550 h 1217"/>
                <a:gd name="T54" fmla="*/ 181 w 3308"/>
                <a:gd name="T55" fmla="*/ 642 h 1217"/>
                <a:gd name="T56" fmla="*/ 87 w 3308"/>
                <a:gd name="T57" fmla="*/ 498 h 1217"/>
                <a:gd name="T58" fmla="*/ 138 w 3308"/>
                <a:gd name="T59" fmla="*/ 332 h 1217"/>
                <a:gd name="T60" fmla="*/ 27 w 3308"/>
                <a:gd name="T61" fmla="*/ 158 h 1217"/>
                <a:gd name="T62" fmla="*/ 0 w 3308"/>
                <a:gd name="T63" fmla="*/ 0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08" h="1217">
                  <a:moveTo>
                    <a:pt x="3308" y="1214"/>
                  </a:moveTo>
                  <a:lnTo>
                    <a:pt x="3132" y="1115"/>
                  </a:lnTo>
                  <a:lnTo>
                    <a:pt x="3053" y="1115"/>
                  </a:lnTo>
                  <a:lnTo>
                    <a:pt x="2981" y="1181"/>
                  </a:lnTo>
                  <a:lnTo>
                    <a:pt x="2976" y="1090"/>
                  </a:lnTo>
                  <a:lnTo>
                    <a:pt x="2772" y="1217"/>
                  </a:lnTo>
                  <a:lnTo>
                    <a:pt x="2547" y="1073"/>
                  </a:lnTo>
                  <a:lnTo>
                    <a:pt x="2345" y="659"/>
                  </a:lnTo>
                  <a:lnTo>
                    <a:pt x="2284" y="398"/>
                  </a:lnTo>
                  <a:lnTo>
                    <a:pt x="2024" y="175"/>
                  </a:lnTo>
                  <a:lnTo>
                    <a:pt x="1941" y="168"/>
                  </a:lnTo>
                  <a:lnTo>
                    <a:pt x="1937" y="251"/>
                  </a:lnTo>
                  <a:lnTo>
                    <a:pt x="1752" y="215"/>
                  </a:lnTo>
                  <a:lnTo>
                    <a:pt x="1708" y="50"/>
                  </a:lnTo>
                  <a:lnTo>
                    <a:pt x="1642" y="1"/>
                  </a:lnTo>
                  <a:lnTo>
                    <a:pt x="1418" y="194"/>
                  </a:lnTo>
                  <a:lnTo>
                    <a:pt x="1367" y="128"/>
                  </a:lnTo>
                  <a:lnTo>
                    <a:pt x="1167" y="588"/>
                  </a:lnTo>
                  <a:lnTo>
                    <a:pt x="1092" y="440"/>
                  </a:lnTo>
                  <a:lnTo>
                    <a:pt x="1106" y="353"/>
                  </a:lnTo>
                  <a:lnTo>
                    <a:pt x="1037" y="308"/>
                  </a:lnTo>
                  <a:lnTo>
                    <a:pt x="1001" y="185"/>
                  </a:lnTo>
                  <a:lnTo>
                    <a:pt x="850" y="69"/>
                  </a:lnTo>
                  <a:lnTo>
                    <a:pt x="713" y="193"/>
                  </a:lnTo>
                  <a:lnTo>
                    <a:pt x="626" y="454"/>
                  </a:lnTo>
                  <a:lnTo>
                    <a:pt x="515" y="595"/>
                  </a:lnTo>
                  <a:lnTo>
                    <a:pt x="332" y="550"/>
                  </a:lnTo>
                  <a:lnTo>
                    <a:pt x="181" y="642"/>
                  </a:lnTo>
                  <a:lnTo>
                    <a:pt x="87" y="498"/>
                  </a:lnTo>
                  <a:lnTo>
                    <a:pt x="138" y="332"/>
                  </a:lnTo>
                  <a:lnTo>
                    <a:pt x="27" y="158"/>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703" name="Freeform 78">
              <a:extLst>
                <a:ext uri="{FF2B5EF4-FFF2-40B4-BE49-F238E27FC236}">
                  <a16:creationId xmlns:a16="http://schemas.microsoft.com/office/drawing/2014/main" id="{3E4A0592-CBC4-4221-B4AB-2C53569C96A4}"/>
                </a:ext>
              </a:extLst>
            </p:cNvPr>
            <p:cNvSpPr>
              <a:spLocks/>
            </p:cNvSpPr>
            <p:nvPr/>
          </p:nvSpPr>
          <p:spPr bwMode="auto">
            <a:xfrm>
              <a:off x="4958305" y="6257121"/>
              <a:ext cx="304413" cy="580137"/>
            </a:xfrm>
            <a:custGeom>
              <a:avLst/>
              <a:gdLst>
                <a:gd name="T0" fmla="*/ 0 w 765"/>
                <a:gd name="T1" fmla="*/ 1459 h 1459"/>
                <a:gd name="T2" fmla="*/ 111 w 765"/>
                <a:gd name="T3" fmla="*/ 1286 h 1459"/>
                <a:gd name="T4" fmla="*/ 278 w 765"/>
                <a:gd name="T5" fmla="*/ 1236 h 1459"/>
                <a:gd name="T6" fmla="*/ 248 w 765"/>
                <a:gd name="T7" fmla="*/ 1157 h 1459"/>
                <a:gd name="T8" fmla="*/ 371 w 765"/>
                <a:gd name="T9" fmla="*/ 1018 h 1459"/>
                <a:gd name="T10" fmla="*/ 466 w 765"/>
                <a:gd name="T11" fmla="*/ 1044 h 1459"/>
                <a:gd name="T12" fmla="*/ 520 w 765"/>
                <a:gd name="T13" fmla="*/ 737 h 1459"/>
                <a:gd name="T14" fmla="*/ 765 w 765"/>
                <a:gd name="T15" fmla="*/ 475 h 1459"/>
                <a:gd name="T16" fmla="*/ 581 w 765"/>
                <a:gd name="T17" fmla="*/ 289 h 1459"/>
                <a:gd name="T18" fmla="*/ 577 w 765"/>
                <a:gd name="T19" fmla="*/ 131 h 1459"/>
                <a:gd name="T20" fmla="*/ 502 w 765"/>
                <a:gd name="T21" fmla="*/ 0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5" h="1459">
                  <a:moveTo>
                    <a:pt x="0" y="1459"/>
                  </a:moveTo>
                  <a:lnTo>
                    <a:pt x="111" y="1286"/>
                  </a:lnTo>
                  <a:lnTo>
                    <a:pt x="278" y="1236"/>
                  </a:lnTo>
                  <a:lnTo>
                    <a:pt x="248" y="1157"/>
                  </a:lnTo>
                  <a:lnTo>
                    <a:pt x="371" y="1018"/>
                  </a:lnTo>
                  <a:lnTo>
                    <a:pt x="466" y="1044"/>
                  </a:lnTo>
                  <a:lnTo>
                    <a:pt x="520" y="737"/>
                  </a:lnTo>
                  <a:lnTo>
                    <a:pt x="765" y="475"/>
                  </a:lnTo>
                  <a:lnTo>
                    <a:pt x="581" y="289"/>
                  </a:lnTo>
                  <a:lnTo>
                    <a:pt x="577" y="131"/>
                  </a:lnTo>
                  <a:lnTo>
                    <a:pt x="502"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705" name="Freeform 80">
              <a:extLst>
                <a:ext uri="{FF2B5EF4-FFF2-40B4-BE49-F238E27FC236}">
                  <a16:creationId xmlns:a16="http://schemas.microsoft.com/office/drawing/2014/main" id="{BC8E2043-97F4-406C-A230-E169FC0A4BE1}"/>
                </a:ext>
              </a:extLst>
            </p:cNvPr>
            <p:cNvSpPr>
              <a:spLocks/>
            </p:cNvSpPr>
            <p:nvPr/>
          </p:nvSpPr>
          <p:spPr bwMode="auto">
            <a:xfrm>
              <a:off x="5999046" y="7066763"/>
              <a:ext cx="6375" cy="7969"/>
            </a:xfrm>
            <a:custGeom>
              <a:avLst/>
              <a:gdLst>
                <a:gd name="T0" fmla="*/ 13 w 17"/>
                <a:gd name="T1" fmla="*/ 0 h 22"/>
                <a:gd name="T2" fmla="*/ 11 w 17"/>
                <a:gd name="T3" fmla="*/ 0 h 22"/>
                <a:gd name="T4" fmla="*/ 8 w 17"/>
                <a:gd name="T5" fmla="*/ 0 h 22"/>
                <a:gd name="T6" fmla="*/ 5 w 17"/>
                <a:gd name="T7" fmla="*/ 1 h 22"/>
                <a:gd name="T8" fmla="*/ 4 w 17"/>
                <a:gd name="T9" fmla="*/ 3 h 22"/>
                <a:gd name="T10" fmla="*/ 2 w 17"/>
                <a:gd name="T11" fmla="*/ 5 h 22"/>
                <a:gd name="T12" fmla="*/ 0 w 17"/>
                <a:gd name="T13" fmla="*/ 8 h 22"/>
                <a:gd name="T14" fmla="*/ 0 w 17"/>
                <a:gd name="T15" fmla="*/ 12 h 22"/>
                <a:gd name="T16" fmla="*/ 0 w 17"/>
                <a:gd name="T17" fmla="*/ 17 h 22"/>
                <a:gd name="T18" fmla="*/ 3 w 17"/>
                <a:gd name="T19" fmla="*/ 19 h 22"/>
                <a:gd name="T20" fmla="*/ 7 w 17"/>
                <a:gd name="T21" fmla="*/ 22 h 22"/>
                <a:gd name="T22" fmla="*/ 11 w 17"/>
                <a:gd name="T23" fmla="*/ 22 h 22"/>
                <a:gd name="T24" fmla="*/ 12 w 17"/>
                <a:gd name="T25" fmla="*/ 22 h 22"/>
                <a:gd name="T26" fmla="*/ 14 w 17"/>
                <a:gd name="T27" fmla="*/ 22 h 22"/>
                <a:gd name="T28" fmla="*/ 16 w 17"/>
                <a:gd name="T29" fmla="*/ 22 h 22"/>
                <a:gd name="T30" fmla="*/ 17 w 17"/>
                <a:gd name="T31" fmla="*/ 22 h 22"/>
                <a:gd name="T32" fmla="*/ 17 w 17"/>
                <a:gd name="T33" fmla="*/ 18 h 22"/>
                <a:gd name="T34" fmla="*/ 14 w 17"/>
                <a:gd name="T35" fmla="*/ 18 h 22"/>
                <a:gd name="T36" fmla="*/ 14 w 17"/>
                <a:gd name="T37" fmla="*/ 19 h 22"/>
                <a:gd name="T38" fmla="*/ 11 w 17"/>
                <a:gd name="T39" fmla="*/ 19 h 22"/>
                <a:gd name="T40" fmla="*/ 8 w 17"/>
                <a:gd name="T41" fmla="*/ 19 h 22"/>
                <a:gd name="T42" fmla="*/ 5 w 17"/>
                <a:gd name="T43" fmla="*/ 17 h 22"/>
                <a:gd name="T44" fmla="*/ 4 w 17"/>
                <a:gd name="T45" fmla="*/ 14 h 22"/>
                <a:gd name="T46" fmla="*/ 4 w 17"/>
                <a:gd name="T47" fmla="*/ 12 h 22"/>
                <a:gd name="T48" fmla="*/ 4 w 17"/>
                <a:gd name="T49" fmla="*/ 8 h 22"/>
                <a:gd name="T50" fmla="*/ 7 w 17"/>
                <a:gd name="T51" fmla="*/ 5 h 22"/>
                <a:gd name="T52" fmla="*/ 8 w 17"/>
                <a:gd name="T53" fmla="*/ 4 h 22"/>
                <a:gd name="T54" fmla="*/ 11 w 17"/>
                <a:gd name="T55" fmla="*/ 3 h 22"/>
                <a:gd name="T56" fmla="*/ 13 w 17"/>
                <a:gd name="T57" fmla="*/ 3 h 22"/>
                <a:gd name="T58" fmla="*/ 16 w 17"/>
                <a:gd name="T59" fmla="*/ 4 h 22"/>
                <a:gd name="T60" fmla="*/ 16 w 17"/>
                <a:gd name="T61" fmla="*/ 1 h 22"/>
                <a:gd name="T62" fmla="*/ 13 w 17"/>
                <a:gd name="T6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 h="22">
                  <a:moveTo>
                    <a:pt x="13" y="0"/>
                  </a:moveTo>
                  <a:lnTo>
                    <a:pt x="11" y="0"/>
                  </a:lnTo>
                  <a:lnTo>
                    <a:pt x="8" y="0"/>
                  </a:lnTo>
                  <a:lnTo>
                    <a:pt x="5" y="1"/>
                  </a:lnTo>
                  <a:lnTo>
                    <a:pt x="4" y="3"/>
                  </a:lnTo>
                  <a:lnTo>
                    <a:pt x="2" y="5"/>
                  </a:lnTo>
                  <a:lnTo>
                    <a:pt x="0" y="8"/>
                  </a:lnTo>
                  <a:lnTo>
                    <a:pt x="0" y="12"/>
                  </a:lnTo>
                  <a:lnTo>
                    <a:pt x="0" y="17"/>
                  </a:lnTo>
                  <a:lnTo>
                    <a:pt x="3" y="19"/>
                  </a:lnTo>
                  <a:lnTo>
                    <a:pt x="7" y="22"/>
                  </a:lnTo>
                  <a:lnTo>
                    <a:pt x="11" y="22"/>
                  </a:lnTo>
                  <a:lnTo>
                    <a:pt x="12" y="22"/>
                  </a:lnTo>
                  <a:lnTo>
                    <a:pt x="14" y="22"/>
                  </a:lnTo>
                  <a:lnTo>
                    <a:pt x="16" y="22"/>
                  </a:lnTo>
                  <a:lnTo>
                    <a:pt x="17" y="22"/>
                  </a:lnTo>
                  <a:lnTo>
                    <a:pt x="17" y="18"/>
                  </a:lnTo>
                  <a:lnTo>
                    <a:pt x="14" y="18"/>
                  </a:lnTo>
                  <a:lnTo>
                    <a:pt x="14" y="19"/>
                  </a:lnTo>
                  <a:lnTo>
                    <a:pt x="11" y="19"/>
                  </a:lnTo>
                  <a:lnTo>
                    <a:pt x="8" y="19"/>
                  </a:lnTo>
                  <a:lnTo>
                    <a:pt x="5" y="17"/>
                  </a:lnTo>
                  <a:lnTo>
                    <a:pt x="4" y="14"/>
                  </a:lnTo>
                  <a:lnTo>
                    <a:pt x="4" y="12"/>
                  </a:lnTo>
                  <a:lnTo>
                    <a:pt x="4" y="8"/>
                  </a:lnTo>
                  <a:lnTo>
                    <a:pt x="7" y="5"/>
                  </a:lnTo>
                  <a:lnTo>
                    <a:pt x="8" y="4"/>
                  </a:lnTo>
                  <a:lnTo>
                    <a:pt x="11" y="3"/>
                  </a:lnTo>
                  <a:lnTo>
                    <a:pt x="13" y="3"/>
                  </a:lnTo>
                  <a:lnTo>
                    <a:pt x="16" y="4"/>
                  </a:lnTo>
                  <a:lnTo>
                    <a:pt x="16" y="1"/>
                  </a:lnTo>
                  <a:lnTo>
                    <a:pt x="13" y="0"/>
                  </a:lnTo>
                  <a:close/>
                </a:path>
              </a:pathLst>
            </a:custGeom>
            <a:solidFill>
              <a:srgbClr val="666666"/>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2706" name="Freeform 81">
              <a:extLst>
                <a:ext uri="{FF2B5EF4-FFF2-40B4-BE49-F238E27FC236}">
                  <a16:creationId xmlns:a16="http://schemas.microsoft.com/office/drawing/2014/main" id="{DDDDAC9C-4714-4906-887F-71494BE4E6E6}"/>
                </a:ext>
              </a:extLst>
            </p:cNvPr>
            <p:cNvSpPr>
              <a:spLocks/>
            </p:cNvSpPr>
            <p:nvPr/>
          </p:nvSpPr>
          <p:spPr bwMode="auto">
            <a:xfrm>
              <a:off x="6007015" y="7066763"/>
              <a:ext cx="12750" cy="7969"/>
            </a:xfrm>
            <a:custGeom>
              <a:avLst/>
              <a:gdLst>
                <a:gd name="T0" fmla="*/ 11 w 31"/>
                <a:gd name="T1" fmla="*/ 3 h 22"/>
                <a:gd name="T2" fmla="*/ 13 w 31"/>
                <a:gd name="T3" fmla="*/ 4 h 22"/>
                <a:gd name="T4" fmla="*/ 13 w 31"/>
                <a:gd name="T5" fmla="*/ 5 h 22"/>
                <a:gd name="T6" fmla="*/ 13 w 31"/>
                <a:gd name="T7" fmla="*/ 8 h 22"/>
                <a:gd name="T8" fmla="*/ 13 w 31"/>
                <a:gd name="T9" fmla="*/ 22 h 22"/>
                <a:gd name="T10" fmla="*/ 17 w 31"/>
                <a:gd name="T11" fmla="*/ 22 h 22"/>
                <a:gd name="T12" fmla="*/ 17 w 31"/>
                <a:gd name="T13" fmla="*/ 7 h 22"/>
                <a:gd name="T14" fmla="*/ 20 w 31"/>
                <a:gd name="T15" fmla="*/ 4 h 22"/>
                <a:gd name="T16" fmla="*/ 23 w 31"/>
                <a:gd name="T17" fmla="*/ 3 h 22"/>
                <a:gd name="T18" fmla="*/ 25 w 31"/>
                <a:gd name="T19" fmla="*/ 3 h 22"/>
                <a:gd name="T20" fmla="*/ 27 w 31"/>
                <a:gd name="T21" fmla="*/ 4 h 22"/>
                <a:gd name="T22" fmla="*/ 27 w 31"/>
                <a:gd name="T23" fmla="*/ 5 h 22"/>
                <a:gd name="T24" fmla="*/ 27 w 31"/>
                <a:gd name="T25" fmla="*/ 8 h 22"/>
                <a:gd name="T26" fmla="*/ 27 w 31"/>
                <a:gd name="T27" fmla="*/ 22 h 22"/>
                <a:gd name="T28" fmla="*/ 31 w 31"/>
                <a:gd name="T29" fmla="*/ 22 h 22"/>
                <a:gd name="T30" fmla="*/ 31 w 31"/>
                <a:gd name="T31" fmla="*/ 8 h 22"/>
                <a:gd name="T32" fmla="*/ 31 w 31"/>
                <a:gd name="T33" fmla="*/ 4 h 22"/>
                <a:gd name="T34" fmla="*/ 29 w 31"/>
                <a:gd name="T35" fmla="*/ 1 h 22"/>
                <a:gd name="T36" fmla="*/ 26 w 31"/>
                <a:gd name="T37" fmla="*/ 0 h 22"/>
                <a:gd name="T38" fmla="*/ 25 w 31"/>
                <a:gd name="T39" fmla="*/ 0 h 22"/>
                <a:gd name="T40" fmla="*/ 20 w 31"/>
                <a:gd name="T41" fmla="*/ 1 h 22"/>
                <a:gd name="T42" fmla="*/ 17 w 31"/>
                <a:gd name="T43" fmla="*/ 4 h 22"/>
                <a:gd name="T44" fmla="*/ 14 w 31"/>
                <a:gd name="T45" fmla="*/ 1 h 22"/>
                <a:gd name="T46" fmla="*/ 11 w 31"/>
                <a:gd name="T47" fmla="*/ 0 h 22"/>
                <a:gd name="T48" fmla="*/ 8 w 31"/>
                <a:gd name="T49" fmla="*/ 0 h 22"/>
                <a:gd name="T50" fmla="*/ 5 w 31"/>
                <a:gd name="T51" fmla="*/ 1 h 22"/>
                <a:gd name="T52" fmla="*/ 4 w 31"/>
                <a:gd name="T53" fmla="*/ 3 h 22"/>
                <a:gd name="T54" fmla="*/ 3 w 31"/>
                <a:gd name="T55" fmla="*/ 4 h 22"/>
                <a:gd name="T56" fmla="*/ 3 w 31"/>
                <a:gd name="T57" fmla="*/ 0 h 22"/>
                <a:gd name="T58" fmla="*/ 0 w 31"/>
                <a:gd name="T59" fmla="*/ 0 h 22"/>
                <a:gd name="T60" fmla="*/ 0 w 31"/>
                <a:gd name="T61" fmla="*/ 22 h 22"/>
                <a:gd name="T62" fmla="*/ 3 w 31"/>
                <a:gd name="T63" fmla="*/ 22 h 22"/>
                <a:gd name="T64" fmla="*/ 3 w 31"/>
                <a:gd name="T65" fmla="*/ 7 h 22"/>
                <a:gd name="T66" fmla="*/ 5 w 31"/>
                <a:gd name="T67" fmla="*/ 4 h 22"/>
                <a:gd name="T68" fmla="*/ 9 w 31"/>
                <a:gd name="T69" fmla="*/ 3 h 22"/>
                <a:gd name="T70" fmla="*/ 11 w 31"/>
                <a:gd name="T71"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 h="22">
                  <a:moveTo>
                    <a:pt x="11" y="3"/>
                  </a:moveTo>
                  <a:lnTo>
                    <a:pt x="13" y="4"/>
                  </a:lnTo>
                  <a:lnTo>
                    <a:pt x="13" y="5"/>
                  </a:lnTo>
                  <a:lnTo>
                    <a:pt x="13" y="8"/>
                  </a:lnTo>
                  <a:lnTo>
                    <a:pt x="13" y="22"/>
                  </a:lnTo>
                  <a:lnTo>
                    <a:pt x="17" y="22"/>
                  </a:lnTo>
                  <a:lnTo>
                    <a:pt x="17" y="7"/>
                  </a:lnTo>
                  <a:lnTo>
                    <a:pt x="20" y="4"/>
                  </a:lnTo>
                  <a:lnTo>
                    <a:pt x="23" y="3"/>
                  </a:lnTo>
                  <a:lnTo>
                    <a:pt x="25" y="3"/>
                  </a:lnTo>
                  <a:lnTo>
                    <a:pt x="27" y="4"/>
                  </a:lnTo>
                  <a:lnTo>
                    <a:pt x="27" y="5"/>
                  </a:lnTo>
                  <a:lnTo>
                    <a:pt x="27" y="8"/>
                  </a:lnTo>
                  <a:lnTo>
                    <a:pt x="27" y="22"/>
                  </a:lnTo>
                  <a:lnTo>
                    <a:pt x="31" y="22"/>
                  </a:lnTo>
                  <a:lnTo>
                    <a:pt x="31" y="8"/>
                  </a:lnTo>
                  <a:lnTo>
                    <a:pt x="31" y="4"/>
                  </a:lnTo>
                  <a:lnTo>
                    <a:pt x="29" y="1"/>
                  </a:lnTo>
                  <a:lnTo>
                    <a:pt x="26" y="0"/>
                  </a:lnTo>
                  <a:lnTo>
                    <a:pt x="25" y="0"/>
                  </a:lnTo>
                  <a:lnTo>
                    <a:pt x="20" y="1"/>
                  </a:lnTo>
                  <a:lnTo>
                    <a:pt x="17" y="4"/>
                  </a:lnTo>
                  <a:lnTo>
                    <a:pt x="14" y="1"/>
                  </a:lnTo>
                  <a:lnTo>
                    <a:pt x="11" y="0"/>
                  </a:lnTo>
                  <a:lnTo>
                    <a:pt x="8" y="0"/>
                  </a:lnTo>
                  <a:lnTo>
                    <a:pt x="5" y="1"/>
                  </a:lnTo>
                  <a:lnTo>
                    <a:pt x="4" y="3"/>
                  </a:lnTo>
                  <a:lnTo>
                    <a:pt x="3" y="4"/>
                  </a:lnTo>
                  <a:lnTo>
                    <a:pt x="3" y="0"/>
                  </a:lnTo>
                  <a:lnTo>
                    <a:pt x="0" y="0"/>
                  </a:lnTo>
                  <a:lnTo>
                    <a:pt x="0" y="22"/>
                  </a:lnTo>
                  <a:lnTo>
                    <a:pt x="3" y="22"/>
                  </a:lnTo>
                  <a:lnTo>
                    <a:pt x="3" y="7"/>
                  </a:lnTo>
                  <a:lnTo>
                    <a:pt x="5" y="4"/>
                  </a:lnTo>
                  <a:lnTo>
                    <a:pt x="9" y="3"/>
                  </a:lnTo>
                  <a:lnTo>
                    <a:pt x="11" y="3"/>
                  </a:lnTo>
                  <a:close/>
                </a:path>
              </a:pathLst>
            </a:custGeom>
            <a:solidFill>
              <a:srgbClr val="666666"/>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2707" name="Freeform 82">
              <a:extLst>
                <a:ext uri="{FF2B5EF4-FFF2-40B4-BE49-F238E27FC236}">
                  <a16:creationId xmlns:a16="http://schemas.microsoft.com/office/drawing/2014/main" id="{2E27344E-AB3D-49BD-96F0-A79B12E24324}"/>
                </a:ext>
              </a:extLst>
            </p:cNvPr>
            <p:cNvSpPr>
              <a:spLocks noEditPoints="1"/>
            </p:cNvSpPr>
            <p:nvPr/>
          </p:nvSpPr>
          <p:spPr bwMode="auto">
            <a:xfrm>
              <a:off x="6021359" y="7066763"/>
              <a:ext cx="7969" cy="7969"/>
            </a:xfrm>
            <a:custGeom>
              <a:avLst/>
              <a:gdLst>
                <a:gd name="T0" fmla="*/ 8 w 18"/>
                <a:gd name="T1" fmla="*/ 0 h 22"/>
                <a:gd name="T2" fmla="*/ 5 w 18"/>
                <a:gd name="T3" fmla="*/ 0 h 22"/>
                <a:gd name="T4" fmla="*/ 4 w 18"/>
                <a:gd name="T5" fmla="*/ 0 h 22"/>
                <a:gd name="T6" fmla="*/ 3 w 18"/>
                <a:gd name="T7" fmla="*/ 1 h 22"/>
                <a:gd name="T8" fmla="*/ 3 w 18"/>
                <a:gd name="T9" fmla="*/ 4 h 22"/>
                <a:gd name="T10" fmla="*/ 5 w 18"/>
                <a:gd name="T11" fmla="*/ 3 h 22"/>
                <a:gd name="T12" fmla="*/ 8 w 18"/>
                <a:gd name="T13" fmla="*/ 3 h 22"/>
                <a:gd name="T14" fmla="*/ 12 w 18"/>
                <a:gd name="T15" fmla="*/ 4 h 22"/>
                <a:gd name="T16" fmla="*/ 14 w 18"/>
                <a:gd name="T17" fmla="*/ 5 h 22"/>
                <a:gd name="T18" fmla="*/ 14 w 18"/>
                <a:gd name="T19" fmla="*/ 7 h 22"/>
                <a:gd name="T20" fmla="*/ 14 w 18"/>
                <a:gd name="T21" fmla="*/ 8 h 22"/>
                <a:gd name="T22" fmla="*/ 14 w 18"/>
                <a:gd name="T23" fmla="*/ 10 h 22"/>
                <a:gd name="T24" fmla="*/ 12 w 18"/>
                <a:gd name="T25" fmla="*/ 9 h 22"/>
                <a:gd name="T26" fmla="*/ 9 w 18"/>
                <a:gd name="T27" fmla="*/ 9 h 22"/>
                <a:gd name="T28" fmla="*/ 5 w 18"/>
                <a:gd name="T29" fmla="*/ 9 h 22"/>
                <a:gd name="T30" fmla="*/ 3 w 18"/>
                <a:gd name="T31" fmla="*/ 10 h 22"/>
                <a:gd name="T32" fmla="*/ 2 w 18"/>
                <a:gd name="T33" fmla="*/ 13 h 22"/>
                <a:gd name="T34" fmla="*/ 0 w 18"/>
                <a:gd name="T35" fmla="*/ 16 h 22"/>
                <a:gd name="T36" fmla="*/ 2 w 18"/>
                <a:gd name="T37" fmla="*/ 18 h 22"/>
                <a:gd name="T38" fmla="*/ 3 w 18"/>
                <a:gd name="T39" fmla="*/ 21 h 22"/>
                <a:gd name="T40" fmla="*/ 5 w 18"/>
                <a:gd name="T41" fmla="*/ 22 h 22"/>
                <a:gd name="T42" fmla="*/ 8 w 18"/>
                <a:gd name="T43" fmla="*/ 22 h 22"/>
                <a:gd name="T44" fmla="*/ 11 w 18"/>
                <a:gd name="T45" fmla="*/ 22 h 22"/>
                <a:gd name="T46" fmla="*/ 12 w 18"/>
                <a:gd name="T47" fmla="*/ 22 h 22"/>
                <a:gd name="T48" fmla="*/ 13 w 18"/>
                <a:gd name="T49" fmla="*/ 21 h 22"/>
                <a:gd name="T50" fmla="*/ 13 w 18"/>
                <a:gd name="T51" fmla="*/ 19 h 22"/>
                <a:gd name="T52" fmla="*/ 14 w 18"/>
                <a:gd name="T53" fmla="*/ 19 h 22"/>
                <a:gd name="T54" fmla="*/ 14 w 18"/>
                <a:gd name="T55" fmla="*/ 22 h 22"/>
                <a:gd name="T56" fmla="*/ 18 w 18"/>
                <a:gd name="T57" fmla="*/ 22 h 22"/>
                <a:gd name="T58" fmla="*/ 18 w 18"/>
                <a:gd name="T59" fmla="*/ 8 h 22"/>
                <a:gd name="T60" fmla="*/ 18 w 18"/>
                <a:gd name="T61" fmla="*/ 5 h 22"/>
                <a:gd name="T62" fmla="*/ 17 w 18"/>
                <a:gd name="T63" fmla="*/ 4 h 22"/>
                <a:gd name="T64" fmla="*/ 14 w 18"/>
                <a:gd name="T65" fmla="*/ 1 h 22"/>
                <a:gd name="T66" fmla="*/ 9 w 18"/>
                <a:gd name="T67" fmla="*/ 0 h 22"/>
                <a:gd name="T68" fmla="*/ 8 w 18"/>
                <a:gd name="T69" fmla="*/ 0 h 22"/>
                <a:gd name="T70" fmla="*/ 14 w 18"/>
                <a:gd name="T71" fmla="*/ 13 h 22"/>
                <a:gd name="T72" fmla="*/ 14 w 18"/>
                <a:gd name="T73" fmla="*/ 17 h 22"/>
                <a:gd name="T74" fmla="*/ 14 w 18"/>
                <a:gd name="T75" fmla="*/ 18 h 22"/>
                <a:gd name="T76" fmla="*/ 12 w 18"/>
                <a:gd name="T77" fmla="*/ 18 h 22"/>
                <a:gd name="T78" fmla="*/ 11 w 18"/>
                <a:gd name="T79" fmla="*/ 18 h 22"/>
                <a:gd name="T80" fmla="*/ 11 w 18"/>
                <a:gd name="T81" fmla="*/ 19 h 22"/>
                <a:gd name="T82" fmla="*/ 8 w 18"/>
                <a:gd name="T83" fmla="*/ 19 h 22"/>
                <a:gd name="T84" fmla="*/ 7 w 18"/>
                <a:gd name="T85" fmla="*/ 19 h 22"/>
                <a:gd name="T86" fmla="*/ 5 w 18"/>
                <a:gd name="T87" fmla="*/ 18 h 22"/>
                <a:gd name="T88" fmla="*/ 5 w 18"/>
                <a:gd name="T89" fmla="*/ 17 h 22"/>
                <a:gd name="T90" fmla="*/ 4 w 18"/>
                <a:gd name="T91" fmla="*/ 16 h 22"/>
                <a:gd name="T92" fmla="*/ 5 w 18"/>
                <a:gd name="T93" fmla="*/ 13 h 22"/>
                <a:gd name="T94" fmla="*/ 9 w 18"/>
                <a:gd name="T95" fmla="*/ 12 h 22"/>
                <a:gd name="T96" fmla="*/ 12 w 18"/>
                <a:gd name="T97" fmla="*/ 12 h 22"/>
                <a:gd name="T98" fmla="*/ 14 w 18"/>
                <a:gd name="T99" fmla="*/ 1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 h="22">
                  <a:moveTo>
                    <a:pt x="8" y="0"/>
                  </a:moveTo>
                  <a:lnTo>
                    <a:pt x="5" y="0"/>
                  </a:lnTo>
                  <a:lnTo>
                    <a:pt x="4" y="0"/>
                  </a:lnTo>
                  <a:lnTo>
                    <a:pt x="3" y="1"/>
                  </a:lnTo>
                  <a:lnTo>
                    <a:pt x="3" y="4"/>
                  </a:lnTo>
                  <a:lnTo>
                    <a:pt x="5" y="3"/>
                  </a:lnTo>
                  <a:lnTo>
                    <a:pt x="8" y="3"/>
                  </a:lnTo>
                  <a:lnTo>
                    <a:pt x="12" y="4"/>
                  </a:lnTo>
                  <a:lnTo>
                    <a:pt x="14" y="5"/>
                  </a:lnTo>
                  <a:lnTo>
                    <a:pt x="14" y="7"/>
                  </a:lnTo>
                  <a:lnTo>
                    <a:pt x="14" y="8"/>
                  </a:lnTo>
                  <a:lnTo>
                    <a:pt x="14" y="10"/>
                  </a:lnTo>
                  <a:lnTo>
                    <a:pt x="12" y="9"/>
                  </a:lnTo>
                  <a:lnTo>
                    <a:pt x="9" y="9"/>
                  </a:lnTo>
                  <a:lnTo>
                    <a:pt x="5" y="9"/>
                  </a:lnTo>
                  <a:lnTo>
                    <a:pt x="3" y="10"/>
                  </a:lnTo>
                  <a:lnTo>
                    <a:pt x="2" y="13"/>
                  </a:lnTo>
                  <a:lnTo>
                    <a:pt x="0" y="16"/>
                  </a:lnTo>
                  <a:lnTo>
                    <a:pt x="2" y="18"/>
                  </a:lnTo>
                  <a:lnTo>
                    <a:pt x="3" y="21"/>
                  </a:lnTo>
                  <a:lnTo>
                    <a:pt x="5" y="22"/>
                  </a:lnTo>
                  <a:lnTo>
                    <a:pt x="8" y="22"/>
                  </a:lnTo>
                  <a:lnTo>
                    <a:pt x="11" y="22"/>
                  </a:lnTo>
                  <a:lnTo>
                    <a:pt x="12" y="22"/>
                  </a:lnTo>
                  <a:lnTo>
                    <a:pt x="13" y="21"/>
                  </a:lnTo>
                  <a:lnTo>
                    <a:pt x="13" y="19"/>
                  </a:lnTo>
                  <a:lnTo>
                    <a:pt x="14" y="19"/>
                  </a:lnTo>
                  <a:lnTo>
                    <a:pt x="14" y="22"/>
                  </a:lnTo>
                  <a:lnTo>
                    <a:pt x="18" y="22"/>
                  </a:lnTo>
                  <a:lnTo>
                    <a:pt x="18" y="8"/>
                  </a:lnTo>
                  <a:lnTo>
                    <a:pt x="18" y="5"/>
                  </a:lnTo>
                  <a:lnTo>
                    <a:pt x="17" y="4"/>
                  </a:lnTo>
                  <a:lnTo>
                    <a:pt x="14" y="1"/>
                  </a:lnTo>
                  <a:lnTo>
                    <a:pt x="9" y="0"/>
                  </a:lnTo>
                  <a:lnTo>
                    <a:pt x="8" y="0"/>
                  </a:lnTo>
                  <a:close/>
                  <a:moveTo>
                    <a:pt x="14" y="13"/>
                  </a:moveTo>
                  <a:lnTo>
                    <a:pt x="14" y="17"/>
                  </a:lnTo>
                  <a:lnTo>
                    <a:pt x="14" y="18"/>
                  </a:lnTo>
                  <a:lnTo>
                    <a:pt x="12" y="18"/>
                  </a:lnTo>
                  <a:lnTo>
                    <a:pt x="11" y="18"/>
                  </a:lnTo>
                  <a:lnTo>
                    <a:pt x="11" y="19"/>
                  </a:lnTo>
                  <a:lnTo>
                    <a:pt x="8" y="19"/>
                  </a:lnTo>
                  <a:lnTo>
                    <a:pt x="7" y="19"/>
                  </a:lnTo>
                  <a:lnTo>
                    <a:pt x="5" y="18"/>
                  </a:lnTo>
                  <a:lnTo>
                    <a:pt x="5" y="17"/>
                  </a:lnTo>
                  <a:lnTo>
                    <a:pt x="4" y="16"/>
                  </a:lnTo>
                  <a:lnTo>
                    <a:pt x="5" y="13"/>
                  </a:lnTo>
                  <a:lnTo>
                    <a:pt x="9" y="12"/>
                  </a:lnTo>
                  <a:lnTo>
                    <a:pt x="12" y="12"/>
                  </a:lnTo>
                  <a:lnTo>
                    <a:pt x="14" y="13"/>
                  </a:lnTo>
                  <a:close/>
                </a:path>
              </a:pathLst>
            </a:custGeom>
            <a:solidFill>
              <a:srgbClr val="666666"/>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2708" name="Freeform 83">
              <a:extLst>
                <a:ext uri="{FF2B5EF4-FFF2-40B4-BE49-F238E27FC236}">
                  <a16:creationId xmlns:a16="http://schemas.microsoft.com/office/drawing/2014/main" id="{96073671-C454-4E25-855C-9BCC78D8CF91}"/>
                </a:ext>
              </a:extLst>
            </p:cNvPr>
            <p:cNvSpPr>
              <a:spLocks noEditPoints="1"/>
            </p:cNvSpPr>
            <p:nvPr/>
          </p:nvSpPr>
          <p:spPr bwMode="auto">
            <a:xfrm>
              <a:off x="6030922" y="7066763"/>
              <a:ext cx="7969" cy="12750"/>
            </a:xfrm>
            <a:custGeom>
              <a:avLst/>
              <a:gdLst>
                <a:gd name="T0" fmla="*/ 18 w 19"/>
                <a:gd name="T1" fmla="*/ 7 h 32"/>
                <a:gd name="T2" fmla="*/ 17 w 19"/>
                <a:gd name="T3" fmla="*/ 3 h 32"/>
                <a:gd name="T4" fmla="*/ 13 w 19"/>
                <a:gd name="T5" fmla="*/ 0 h 32"/>
                <a:gd name="T6" fmla="*/ 9 w 19"/>
                <a:gd name="T7" fmla="*/ 0 h 32"/>
                <a:gd name="T8" fmla="*/ 7 w 19"/>
                <a:gd name="T9" fmla="*/ 0 h 32"/>
                <a:gd name="T10" fmla="*/ 5 w 19"/>
                <a:gd name="T11" fmla="*/ 1 h 32"/>
                <a:gd name="T12" fmla="*/ 4 w 19"/>
                <a:gd name="T13" fmla="*/ 3 h 32"/>
                <a:gd name="T14" fmla="*/ 2 w 19"/>
                <a:gd name="T15" fmla="*/ 0 h 32"/>
                <a:gd name="T16" fmla="*/ 0 w 19"/>
                <a:gd name="T17" fmla="*/ 0 h 32"/>
                <a:gd name="T18" fmla="*/ 0 w 19"/>
                <a:gd name="T19" fmla="*/ 32 h 32"/>
                <a:gd name="T20" fmla="*/ 4 w 19"/>
                <a:gd name="T21" fmla="*/ 32 h 32"/>
                <a:gd name="T22" fmla="*/ 4 w 19"/>
                <a:gd name="T23" fmla="*/ 19 h 32"/>
                <a:gd name="T24" fmla="*/ 6 w 19"/>
                <a:gd name="T25" fmla="*/ 22 h 32"/>
                <a:gd name="T26" fmla="*/ 9 w 19"/>
                <a:gd name="T27" fmla="*/ 22 h 32"/>
                <a:gd name="T28" fmla="*/ 11 w 19"/>
                <a:gd name="T29" fmla="*/ 22 h 32"/>
                <a:gd name="T30" fmla="*/ 14 w 19"/>
                <a:gd name="T31" fmla="*/ 22 h 32"/>
                <a:gd name="T32" fmla="*/ 15 w 19"/>
                <a:gd name="T33" fmla="*/ 21 h 32"/>
                <a:gd name="T34" fmla="*/ 18 w 19"/>
                <a:gd name="T35" fmla="*/ 18 h 32"/>
                <a:gd name="T36" fmla="*/ 18 w 19"/>
                <a:gd name="T37" fmla="*/ 16 h 32"/>
                <a:gd name="T38" fmla="*/ 19 w 19"/>
                <a:gd name="T39" fmla="*/ 12 h 32"/>
                <a:gd name="T40" fmla="*/ 18 w 19"/>
                <a:gd name="T41" fmla="*/ 8 h 32"/>
                <a:gd name="T42" fmla="*/ 18 w 19"/>
                <a:gd name="T43" fmla="*/ 7 h 32"/>
                <a:gd name="T44" fmla="*/ 9 w 19"/>
                <a:gd name="T45" fmla="*/ 3 h 32"/>
                <a:gd name="T46" fmla="*/ 11 w 19"/>
                <a:gd name="T47" fmla="*/ 4 h 32"/>
                <a:gd name="T48" fmla="*/ 14 w 19"/>
                <a:gd name="T49" fmla="*/ 5 h 32"/>
                <a:gd name="T50" fmla="*/ 15 w 19"/>
                <a:gd name="T51" fmla="*/ 8 h 32"/>
                <a:gd name="T52" fmla="*/ 15 w 19"/>
                <a:gd name="T53" fmla="*/ 12 h 32"/>
                <a:gd name="T54" fmla="*/ 15 w 19"/>
                <a:gd name="T55" fmla="*/ 16 h 32"/>
                <a:gd name="T56" fmla="*/ 13 w 19"/>
                <a:gd name="T57" fmla="*/ 18 h 32"/>
                <a:gd name="T58" fmla="*/ 11 w 19"/>
                <a:gd name="T59" fmla="*/ 18 h 32"/>
                <a:gd name="T60" fmla="*/ 11 w 19"/>
                <a:gd name="T61" fmla="*/ 19 h 32"/>
                <a:gd name="T62" fmla="*/ 9 w 19"/>
                <a:gd name="T63" fmla="*/ 19 h 32"/>
                <a:gd name="T64" fmla="*/ 6 w 19"/>
                <a:gd name="T65" fmla="*/ 19 h 32"/>
                <a:gd name="T66" fmla="*/ 4 w 19"/>
                <a:gd name="T67" fmla="*/ 17 h 32"/>
                <a:gd name="T68" fmla="*/ 4 w 19"/>
                <a:gd name="T69" fmla="*/ 5 h 32"/>
                <a:gd name="T70" fmla="*/ 5 w 19"/>
                <a:gd name="T71" fmla="*/ 4 h 32"/>
                <a:gd name="T72" fmla="*/ 5 w 19"/>
                <a:gd name="T73" fmla="*/ 3 h 32"/>
                <a:gd name="T74" fmla="*/ 6 w 19"/>
                <a:gd name="T75" fmla="*/ 3 h 32"/>
                <a:gd name="T76" fmla="*/ 9 w 19"/>
                <a:gd name="T77" fmla="*/ 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32">
                  <a:moveTo>
                    <a:pt x="18" y="7"/>
                  </a:moveTo>
                  <a:lnTo>
                    <a:pt x="17" y="3"/>
                  </a:lnTo>
                  <a:lnTo>
                    <a:pt x="13" y="0"/>
                  </a:lnTo>
                  <a:lnTo>
                    <a:pt x="9" y="0"/>
                  </a:lnTo>
                  <a:lnTo>
                    <a:pt x="7" y="0"/>
                  </a:lnTo>
                  <a:lnTo>
                    <a:pt x="5" y="1"/>
                  </a:lnTo>
                  <a:lnTo>
                    <a:pt x="4" y="3"/>
                  </a:lnTo>
                  <a:lnTo>
                    <a:pt x="2" y="0"/>
                  </a:lnTo>
                  <a:lnTo>
                    <a:pt x="0" y="0"/>
                  </a:lnTo>
                  <a:lnTo>
                    <a:pt x="0" y="32"/>
                  </a:lnTo>
                  <a:lnTo>
                    <a:pt x="4" y="32"/>
                  </a:lnTo>
                  <a:lnTo>
                    <a:pt x="4" y="19"/>
                  </a:lnTo>
                  <a:lnTo>
                    <a:pt x="6" y="22"/>
                  </a:lnTo>
                  <a:lnTo>
                    <a:pt x="9" y="22"/>
                  </a:lnTo>
                  <a:lnTo>
                    <a:pt x="11" y="22"/>
                  </a:lnTo>
                  <a:lnTo>
                    <a:pt x="14" y="22"/>
                  </a:lnTo>
                  <a:lnTo>
                    <a:pt x="15" y="21"/>
                  </a:lnTo>
                  <a:lnTo>
                    <a:pt x="18" y="18"/>
                  </a:lnTo>
                  <a:lnTo>
                    <a:pt x="18" y="16"/>
                  </a:lnTo>
                  <a:lnTo>
                    <a:pt x="19" y="12"/>
                  </a:lnTo>
                  <a:lnTo>
                    <a:pt x="18" y="8"/>
                  </a:lnTo>
                  <a:lnTo>
                    <a:pt x="18" y="7"/>
                  </a:lnTo>
                  <a:close/>
                  <a:moveTo>
                    <a:pt x="9" y="3"/>
                  </a:moveTo>
                  <a:lnTo>
                    <a:pt x="11" y="4"/>
                  </a:lnTo>
                  <a:lnTo>
                    <a:pt x="14" y="5"/>
                  </a:lnTo>
                  <a:lnTo>
                    <a:pt x="15" y="8"/>
                  </a:lnTo>
                  <a:lnTo>
                    <a:pt x="15" y="12"/>
                  </a:lnTo>
                  <a:lnTo>
                    <a:pt x="15" y="16"/>
                  </a:lnTo>
                  <a:lnTo>
                    <a:pt x="13" y="18"/>
                  </a:lnTo>
                  <a:lnTo>
                    <a:pt x="11" y="18"/>
                  </a:lnTo>
                  <a:lnTo>
                    <a:pt x="11" y="19"/>
                  </a:lnTo>
                  <a:lnTo>
                    <a:pt x="9" y="19"/>
                  </a:lnTo>
                  <a:lnTo>
                    <a:pt x="6" y="19"/>
                  </a:lnTo>
                  <a:lnTo>
                    <a:pt x="4" y="17"/>
                  </a:lnTo>
                  <a:lnTo>
                    <a:pt x="4" y="5"/>
                  </a:lnTo>
                  <a:lnTo>
                    <a:pt x="5" y="4"/>
                  </a:lnTo>
                  <a:lnTo>
                    <a:pt x="5" y="3"/>
                  </a:lnTo>
                  <a:lnTo>
                    <a:pt x="6" y="3"/>
                  </a:lnTo>
                  <a:lnTo>
                    <a:pt x="9" y="3"/>
                  </a:lnTo>
                  <a:close/>
                </a:path>
              </a:pathLst>
            </a:custGeom>
            <a:solidFill>
              <a:srgbClr val="666666"/>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grpSp>
      <p:sp>
        <p:nvSpPr>
          <p:cNvPr id="3" name="Titre 1">
            <a:extLst>
              <a:ext uri="{FF2B5EF4-FFF2-40B4-BE49-F238E27FC236}">
                <a16:creationId xmlns:a16="http://schemas.microsoft.com/office/drawing/2014/main" id="{AD3F17E6-C929-3228-8C47-9BAFB4CABBAD}"/>
              </a:ext>
            </a:extLst>
          </p:cNvPr>
          <p:cNvSpPr txBox="1">
            <a:spLocks/>
          </p:cNvSpPr>
          <p:nvPr/>
        </p:nvSpPr>
        <p:spPr>
          <a:xfrm>
            <a:off x="77526" y="174804"/>
            <a:ext cx="3379116" cy="693113"/>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b="1" i="0" kern="1200">
                <a:solidFill>
                  <a:srgbClr val="007DFF"/>
                </a:solidFill>
                <a:latin typeface="Sora" pitchFamily="2" charset="0"/>
                <a:ea typeface="+mj-ea"/>
                <a:cs typeface="Sora" pitchFamily="2" charset="0"/>
              </a:defRPr>
            </a:lvl1pPr>
          </a:lstStyle>
          <a:p>
            <a:pPr algn="l"/>
            <a:r>
              <a:rPr lang="fr-FR" sz="2400">
                <a:solidFill>
                  <a:srgbClr val="ED4D39"/>
                </a:solidFill>
              </a:rPr>
              <a:t>Les établissements partenaires 1/2</a:t>
            </a:r>
          </a:p>
        </p:txBody>
      </p:sp>
      <p:sp>
        <p:nvSpPr>
          <p:cNvPr id="2712" name="ZoneTexte 2711">
            <a:extLst>
              <a:ext uri="{FF2B5EF4-FFF2-40B4-BE49-F238E27FC236}">
                <a16:creationId xmlns:a16="http://schemas.microsoft.com/office/drawing/2014/main" id="{E3BF9662-F2AD-518D-45D8-152904EE63B9}"/>
              </a:ext>
            </a:extLst>
          </p:cNvPr>
          <p:cNvSpPr txBox="1"/>
          <p:nvPr/>
        </p:nvSpPr>
        <p:spPr>
          <a:xfrm>
            <a:off x="8246224" y="2004861"/>
            <a:ext cx="3891880" cy="1578720"/>
          </a:xfrm>
          <a:prstGeom prst="wedgeRoundRectCallout">
            <a:avLst>
              <a:gd name="adj1" fmla="val -75583"/>
              <a:gd name="adj2" fmla="val 47082"/>
              <a:gd name="adj3" fmla="val 16667"/>
            </a:avLst>
          </a:prstGeom>
          <a:solidFill>
            <a:schemeClr val="bg1">
              <a:alpha val="72000"/>
            </a:schemeClr>
          </a:solidFill>
          <a:ln>
            <a:solidFill>
              <a:srgbClr val="FFF500"/>
            </a:solidFill>
          </a:ln>
        </p:spPr>
        <p:txBody>
          <a:bodyPr wrap="square" lIns="36000" tIns="36000" rIns="36000" bIns="36000" anchor="ctr" anchorCtr="0">
            <a:spAutoFit/>
          </a:bodyPr>
          <a:lstStyle/>
          <a:p>
            <a:r>
              <a:rPr lang="fr-FR" sz="1100">
                <a:latin typeface="Manrope" pitchFamily="2" charset="0"/>
              </a:rPr>
              <a:t>Lycée Léon Blum, Le Creusot (71)</a:t>
            </a:r>
          </a:p>
          <a:p>
            <a:r>
              <a:rPr lang="fr-FR" sz="1100">
                <a:latin typeface="Manrope" pitchFamily="2" charset="0"/>
              </a:rPr>
              <a:t>Lycée Eugène Guillaume, Montbard (21)</a:t>
            </a:r>
          </a:p>
          <a:p>
            <a:r>
              <a:rPr lang="fr-FR" sz="1100">
                <a:latin typeface="Manrope" pitchFamily="2" charset="0"/>
              </a:rPr>
              <a:t>Lycée Follereau, Belfort (90)</a:t>
            </a:r>
          </a:p>
          <a:p>
            <a:r>
              <a:rPr lang="fr-FR" sz="1100">
                <a:latin typeface="Manrope" pitchFamily="2" charset="0"/>
              </a:rPr>
              <a:t>Lycée professionnel Ferdinand </a:t>
            </a:r>
            <a:r>
              <a:rPr lang="fr-FR" sz="1100" err="1">
                <a:latin typeface="Manrope" pitchFamily="2" charset="0"/>
              </a:rPr>
              <a:t>Fillod</a:t>
            </a:r>
            <a:r>
              <a:rPr lang="fr-FR" sz="1100">
                <a:latin typeface="Manrope" pitchFamily="2" charset="0"/>
              </a:rPr>
              <a:t>, Saint-Amour (39)</a:t>
            </a:r>
          </a:p>
          <a:p>
            <a:r>
              <a:rPr lang="fr-FR" sz="1100">
                <a:latin typeface="Manrope" pitchFamily="2" charset="0"/>
              </a:rPr>
              <a:t>Lycée polyvalent </a:t>
            </a:r>
            <a:r>
              <a:rPr lang="fr-FR" sz="1100" err="1">
                <a:latin typeface="Manrope" pitchFamily="2" charset="0"/>
              </a:rPr>
              <a:t>Niépce</a:t>
            </a:r>
            <a:r>
              <a:rPr lang="fr-FR" sz="1100">
                <a:latin typeface="Manrope" pitchFamily="2" charset="0"/>
              </a:rPr>
              <a:t> </a:t>
            </a:r>
            <a:r>
              <a:rPr lang="fr-FR" sz="1100" err="1">
                <a:latin typeface="Manrope" pitchFamily="2" charset="0"/>
              </a:rPr>
              <a:t>Balleure</a:t>
            </a:r>
            <a:r>
              <a:rPr lang="fr-FR" sz="1100">
                <a:latin typeface="Manrope" pitchFamily="2" charset="0"/>
              </a:rPr>
              <a:t>, Chalon-sur-Saône (71)</a:t>
            </a:r>
          </a:p>
          <a:p>
            <a:r>
              <a:rPr lang="fr-FR" sz="1100">
                <a:latin typeface="Manrope" pitchFamily="2" charset="0"/>
              </a:rPr>
              <a:t>Lycée Professionnel Luxembourg, Vesoul (70)</a:t>
            </a:r>
          </a:p>
          <a:p>
            <a:r>
              <a:rPr lang="fr-FR" sz="1100">
                <a:latin typeface="Manrope" pitchFamily="2" charset="0"/>
              </a:rPr>
              <a:t>Lycée Jules Haag, Besançon (25)</a:t>
            </a:r>
          </a:p>
          <a:p>
            <a:r>
              <a:rPr lang="fr-FR" sz="1100">
                <a:latin typeface="Manrope" pitchFamily="2" charset="0"/>
              </a:rPr>
              <a:t>IUT de </a:t>
            </a:r>
            <a:r>
              <a:rPr lang="fr-FR" sz="1100" err="1">
                <a:latin typeface="Manrope" pitchFamily="2" charset="0"/>
              </a:rPr>
              <a:t>Châlon</a:t>
            </a:r>
            <a:r>
              <a:rPr lang="fr-FR" sz="1100">
                <a:latin typeface="Manrope" pitchFamily="2" charset="0"/>
              </a:rPr>
              <a:t> (71)</a:t>
            </a:r>
          </a:p>
        </p:txBody>
      </p:sp>
      <p:sp>
        <p:nvSpPr>
          <p:cNvPr id="2713" name="ZoneTexte 2712">
            <a:extLst>
              <a:ext uri="{FF2B5EF4-FFF2-40B4-BE49-F238E27FC236}">
                <a16:creationId xmlns:a16="http://schemas.microsoft.com/office/drawing/2014/main" id="{C53969A9-ED86-7F81-8737-D00282D91178}"/>
              </a:ext>
            </a:extLst>
          </p:cNvPr>
          <p:cNvSpPr txBox="1"/>
          <p:nvPr/>
        </p:nvSpPr>
        <p:spPr>
          <a:xfrm>
            <a:off x="7071055" y="291406"/>
            <a:ext cx="3536696" cy="1391435"/>
          </a:xfrm>
          <a:prstGeom prst="wedgeRoundRectCallout">
            <a:avLst>
              <a:gd name="adj1" fmla="val -40972"/>
              <a:gd name="adj2" fmla="val 106218"/>
              <a:gd name="adj3" fmla="val 16667"/>
            </a:avLst>
          </a:prstGeom>
          <a:noFill/>
          <a:ln>
            <a:solidFill>
              <a:srgbClr val="334756"/>
            </a:solidFill>
          </a:ln>
        </p:spPr>
        <p:txBody>
          <a:bodyPr wrap="square" lIns="36000" tIns="36000" rIns="36000" bIns="36000" anchor="ctr" anchorCtr="0">
            <a:spAutoFit/>
          </a:bodyPr>
          <a:lstStyle/>
          <a:p>
            <a:r>
              <a:rPr lang="fr-FR" sz="1100">
                <a:latin typeface="Manrope" pitchFamily="2" charset="0"/>
              </a:rPr>
              <a:t>Lycée la Briquerie, Thionville (57)</a:t>
            </a:r>
          </a:p>
          <a:p>
            <a:r>
              <a:rPr lang="fr-FR" sz="1100">
                <a:latin typeface="Manrope" pitchFamily="2" charset="0"/>
              </a:rPr>
              <a:t>Lycée Henri Loritz, Nancy (54)</a:t>
            </a:r>
          </a:p>
          <a:p>
            <a:r>
              <a:rPr lang="fr-FR" sz="1100">
                <a:latin typeface="Manrope" pitchFamily="2" charset="0"/>
              </a:rPr>
              <a:t>Lycée cité scolaire Blaise Pascal, Saint-Dizier (52)</a:t>
            </a:r>
          </a:p>
          <a:p>
            <a:r>
              <a:rPr lang="fr-FR" sz="1100">
                <a:latin typeface="Manrope" pitchFamily="2" charset="0"/>
              </a:rPr>
              <a:t>Lycée François Bazin, Charleville-Mézières (08)</a:t>
            </a:r>
          </a:p>
          <a:p>
            <a:r>
              <a:rPr lang="fr-FR" sz="1100">
                <a:latin typeface="Manrope" pitchFamily="2" charset="0"/>
              </a:rPr>
              <a:t>Lycée Richier, Bar-le-Duc (55)</a:t>
            </a:r>
          </a:p>
          <a:p>
            <a:r>
              <a:rPr lang="fr-FR" sz="1100">
                <a:latin typeface="Manrope" pitchFamily="2" charset="0"/>
              </a:rPr>
              <a:t>Lycée Paul Emile Victor, Obernai (67)</a:t>
            </a:r>
          </a:p>
          <a:p>
            <a:r>
              <a:rPr lang="fr-FR" sz="1100">
                <a:latin typeface="Manrope" pitchFamily="2" charset="0"/>
              </a:rPr>
              <a:t>Lycée la Fontaine du Vé, Sézanne (51)</a:t>
            </a:r>
          </a:p>
        </p:txBody>
      </p:sp>
      <p:sp>
        <p:nvSpPr>
          <p:cNvPr id="2714" name="ZoneTexte 2713">
            <a:extLst>
              <a:ext uri="{FF2B5EF4-FFF2-40B4-BE49-F238E27FC236}">
                <a16:creationId xmlns:a16="http://schemas.microsoft.com/office/drawing/2014/main" id="{718F4776-DFF9-3E4B-F97D-047921BD4A25}"/>
              </a:ext>
            </a:extLst>
          </p:cNvPr>
          <p:cNvSpPr txBox="1"/>
          <p:nvPr/>
        </p:nvSpPr>
        <p:spPr>
          <a:xfrm>
            <a:off x="8402824" y="3783339"/>
            <a:ext cx="3657947" cy="2515147"/>
          </a:xfrm>
          <a:prstGeom prst="wedgeRoundRectCallout">
            <a:avLst>
              <a:gd name="adj1" fmla="val -79203"/>
              <a:gd name="adj2" fmla="val -24055"/>
              <a:gd name="adj3" fmla="val 16667"/>
            </a:avLst>
          </a:prstGeom>
          <a:solidFill>
            <a:schemeClr val="bg1">
              <a:alpha val="71000"/>
            </a:schemeClr>
          </a:solidFill>
          <a:ln>
            <a:solidFill>
              <a:srgbClr val="00B050"/>
            </a:solidFill>
          </a:ln>
        </p:spPr>
        <p:txBody>
          <a:bodyPr wrap="square" lIns="36000" tIns="36000" rIns="36000" bIns="36000" anchor="ctr" anchorCtr="0">
            <a:spAutoFit/>
          </a:bodyPr>
          <a:lstStyle/>
          <a:p>
            <a:r>
              <a:rPr lang="fr-FR" sz="1100">
                <a:latin typeface="Manrope" pitchFamily="2" charset="0"/>
              </a:rPr>
              <a:t>Lycée Les </a:t>
            </a:r>
            <a:r>
              <a:rPr lang="fr-FR" sz="1100" err="1">
                <a:latin typeface="Manrope" pitchFamily="2" charset="0"/>
              </a:rPr>
              <a:t>Catalins</a:t>
            </a:r>
            <a:r>
              <a:rPr lang="fr-FR" sz="1100">
                <a:latin typeface="Manrope" pitchFamily="2" charset="0"/>
              </a:rPr>
              <a:t>, Montélimar (26)</a:t>
            </a:r>
          </a:p>
          <a:p>
            <a:r>
              <a:rPr lang="fr-FR" sz="1100">
                <a:latin typeface="Manrope" pitchFamily="2" charset="0"/>
              </a:rPr>
              <a:t>Lycée Alexandre Bérard, Ambérieu en Bugey(01)</a:t>
            </a:r>
          </a:p>
          <a:p>
            <a:r>
              <a:rPr lang="fr-FR" sz="1100">
                <a:latin typeface="Manrope" pitchFamily="2" charset="0"/>
              </a:rPr>
              <a:t>Lycée </a:t>
            </a:r>
            <a:r>
              <a:rPr lang="fr-FR" sz="1100" err="1">
                <a:latin typeface="Manrope" pitchFamily="2" charset="0"/>
              </a:rPr>
              <a:t>Algoud</a:t>
            </a:r>
            <a:r>
              <a:rPr lang="fr-FR" sz="1100">
                <a:latin typeface="Manrope" pitchFamily="2" charset="0"/>
              </a:rPr>
              <a:t> Laffemas, Valence(26)</a:t>
            </a:r>
          </a:p>
          <a:p>
            <a:r>
              <a:rPr lang="fr-FR" sz="1100">
                <a:latin typeface="Manrope" pitchFamily="2" charset="0"/>
              </a:rPr>
              <a:t>Lycée la Martinière Diderot, Lyon (69)</a:t>
            </a:r>
          </a:p>
          <a:p>
            <a:r>
              <a:rPr lang="fr-FR" sz="1100">
                <a:latin typeface="Manrope" pitchFamily="2" charset="0"/>
              </a:rPr>
              <a:t>Lycée La Salle St Louis Ste Barbe, Saint Etienne (42)</a:t>
            </a:r>
          </a:p>
          <a:p>
            <a:r>
              <a:rPr lang="fr-FR" sz="1100">
                <a:latin typeface="Manrope" pitchFamily="2" charset="0"/>
              </a:rPr>
              <a:t>Lycée Galilée, Vienne (38)</a:t>
            </a:r>
          </a:p>
          <a:p>
            <a:r>
              <a:rPr lang="fr-FR" sz="1100">
                <a:latin typeface="Manrope" pitchFamily="2" charset="0"/>
              </a:rPr>
              <a:t>Lycée L'</a:t>
            </a:r>
            <a:r>
              <a:rPr lang="fr-FR" sz="1100" err="1">
                <a:latin typeface="Manrope" pitchFamily="2" charset="0"/>
              </a:rPr>
              <a:t>Edit</a:t>
            </a:r>
            <a:r>
              <a:rPr lang="fr-FR" sz="1100">
                <a:latin typeface="Manrope" pitchFamily="2" charset="0"/>
              </a:rPr>
              <a:t>, Roussillon (38)</a:t>
            </a:r>
          </a:p>
          <a:p>
            <a:r>
              <a:rPr lang="fr-FR" sz="1100">
                <a:latin typeface="Manrope" pitchFamily="2" charset="0"/>
              </a:rPr>
              <a:t>IUT Lyon 1, Lyon (69)</a:t>
            </a:r>
          </a:p>
          <a:p>
            <a:r>
              <a:rPr lang="fr-FR" sz="1100">
                <a:latin typeface="Manrope" pitchFamily="2" charset="0"/>
              </a:rPr>
              <a:t>ECAM La Salle (Nîmes et Lyon)</a:t>
            </a:r>
          </a:p>
          <a:p>
            <a:r>
              <a:rPr lang="fr-FR" sz="1100">
                <a:latin typeface="Manrope" pitchFamily="2" charset="0"/>
              </a:rPr>
              <a:t>ECAM La Salle Lyon (69)</a:t>
            </a:r>
          </a:p>
          <a:p>
            <a:r>
              <a:rPr lang="fr-FR" sz="1100">
                <a:latin typeface="Manrope" pitchFamily="2" charset="0"/>
              </a:rPr>
              <a:t>INSA Lyon, Lyon (69)</a:t>
            </a:r>
          </a:p>
          <a:p>
            <a:r>
              <a:rPr lang="fr-FR" sz="1100">
                <a:latin typeface="Manrope" pitchFamily="2" charset="0"/>
              </a:rPr>
              <a:t>Grenoble INP - Phelma, Grenoble (38)</a:t>
            </a:r>
          </a:p>
          <a:p>
            <a:r>
              <a:rPr lang="fr-FR" sz="1100">
                <a:latin typeface="Manrope" pitchFamily="2" charset="0"/>
              </a:rPr>
              <a:t>Université Grenoble Alpes, Grenoble (38)</a:t>
            </a:r>
          </a:p>
        </p:txBody>
      </p:sp>
      <p:sp>
        <p:nvSpPr>
          <p:cNvPr id="2715" name="ZoneTexte 2714">
            <a:extLst>
              <a:ext uri="{FF2B5EF4-FFF2-40B4-BE49-F238E27FC236}">
                <a16:creationId xmlns:a16="http://schemas.microsoft.com/office/drawing/2014/main" id="{CF506288-C3BA-9511-2867-C4F96B79DAF5}"/>
              </a:ext>
            </a:extLst>
          </p:cNvPr>
          <p:cNvSpPr txBox="1"/>
          <p:nvPr/>
        </p:nvSpPr>
        <p:spPr>
          <a:xfrm>
            <a:off x="43902" y="1208030"/>
            <a:ext cx="3262263" cy="3077003"/>
          </a:xfrm>
          <a:prstGeom prst="wedgeRoundRectCallout">
            <a:avLst>
              <a:gd name="adj1" fmla="val 101282"/>
              <a:gd name="adj2" fmla="val -7007"/>
              <a:gd name="adj3" fmla="val 16667"/>
            </a:avLst>
          </a:prstGeom>
          <a:solidFill>
            <a:schemeClr val="bg1">
              <a:alpha val="87000"/>
            </a:schemeClr>
          </a:solidFill>
          <a:ln>
            <a:solidFill>
              <a:srgbClr val="007DFF"/>
            </a:solidFill>
          </a:ln>
        </p:spPr>
        <p:txBody>
          <a:bodyPr wrap="square" lIns="36000" tIns="36000" rIns="36000" bIns="36000" anchor="ctr" anchorCtr="0">
            <a:spAutoFit/>
          </a:bodyPr>
          <a:lstStyle>
            <a:defPPr>
              <a:defRPr lang="fr-FR"/>
            </a:defPPr>
            <a:lvl1pPr>
              <a:defRPr sz="1100">
                <a:latin typeface="Manrope" pitchFamily="2" charset="0"/>
              </a:defRPr>
            </a:lvl1pPr>
          </a:lstStyle>
          <a:p>
            <a:r>
              <a:rPr lang="fr-FR"/>
              <a:t>Lycée Alexis de Tocqueville, Cherbourg</a:t>
            </a:r>
          </a:p>
          <a:p>
            <a:r>
              <a:rPr lang="fr-FR"/>
              <a:t>Lycée </a:t>
            </a:r>
            <a:r>
              <a:rPr lang="fr-FR" err="1"/>
              <a:t>Emulation</a:t>
            </a:r>
            <a:r>
              <a:rPr lang="fr-FR"/>
              <a:t> Dieppoise, Dieppe</a:t>
            </a:r>
          </a:p>
          <a:p>
            <a:r>
              <a:rPr lang="fr-FR"/>
              <a:t>Lycée Pablo Neruda, Dieppe</a:t>
            </a:r>
          </a:p>
          <a:p>
            <a:r>
              <a:rPr lang="fr-FR"/>
              <a:t>Lycée Edmond Doucet (Cherbourg)</a:t>
            </a:r>
          </a:p>
          <a:p>
            <a:r>
              <a:rPr lang="fr-FR"/>
              <a:t>Lycée Polyvalent Schumann Perret, le Havre</a:t>
            </a:r>
          </a:p>
          <a:p>
            <a:r>
              <a:rPr lang="fr-FR"/>
              <a:t>Lycée professionnel </a:t>
            </a:r>
            <a:r>
              <a:rPr lang="fr-FR" err="1"/>
              <a:t>Sauxmarais</a:t>
            </a:r>
            <a:r>
              <a:rPr lang="fr-FR"/>
              <a:t>, Cherbourg</a:t>
            </a:r>
          </a:p>
          <a:p>
            <a:r>
              <a:rPr lang="fr-FR"/>
              <a:t>Lycée Le Corbusier, Rouen</a:t>
            </a:r>
          </a:p>
          <a:p>
            <a:r>
              <a:rPr lang="fr-FR"/>
              <a:t>Lycée Fernand Leger, Rouen</a:t>
            </a:r>
          </a:p>
          <a:p>
            <a:r>
              <a:rPr lang="fr-FR"/>
              <a:t>ESIGELEC, Rouen</a:t>
            </a:r>
          </a:p>
          <a:p>
            <a:r>
              <a:rPr lang="fr-FR"/>
              <a:t>ENSI CAEN</a:t>
            </a:r>
          </a:p>
          <a:p>
            <a:r>
              <a:rPr lang="fr-FR"/>
              <a:t>IUT de Caen (université de Caen)</a:t>
            </a:r>
          </a:p>
          <a:p>
            <a:r>
              <a:rPr lang="fr-FR"/>
              <a:t>IUT de Cherbourg (université de Caen)</a:t>
            </a:r>
          </a:p>
          <a:p>
            <a:r>
              <a:rPr lang="fr-FR"/>
              <a:t>IUT de Rouen</a:t>
            </a:r>
          </a:p>
          <a:p>
            <a:r>
              <a:rPr lang="fr-FR"/>
              <a:t>ESIX, Cherbourg</a:t>
            </a:r>
          </a:p>
          <a:p>
            <a:r>
              <a:rPr lang="fr-FR"/>
              <a:t>INSA Rouen</a:t>
            </a:r>
          </a:p>
          <a:p>
            <a:r>
              <a:rPr lang="fr-FR"/>
              <a:t>Institut Lemonnier</a:t>
            </a:r>
          </a:p>
        </p:txBody>
      </p:sp>
      <p:sp>
        <p:nvSpPr>
          <p:cNvPr id="2716" name="ZoneTexte 2715">
            <a:extLst>
              <a:ext uri="{FF2B5EF4-FFF2-40B4-BE49-F238E27FC236}">
                <a16:creationId xmlns:a16="http://schemas.microsoft.com/office/drawing/2014/main" id="{68834FF4-BCA0-25A6-5A41-3F772B8A701B}"/>
              </a:ext>
            </a:extLst>
          </p:cNvPr>
          <p:cNvSpPr txBox="1"/>
          <p:nvPr/>
        </p:nvSpPr>
        <p:spPr>
          <a:xfrm>
            <a:off x="3607118" y="25247"/>
            <a:ext cx="2824153" cy="1766005"/>
          </a:xfrm>
          <a:prstGeom prst="wedgeRoundRectCallout">
            <a:avLst>
              <a:gd name="adj1" fmla="val 39329"/>
              <a:gd name="adj2" fmla="val 61553"/>
              <a:gd name="adj3" fmla="val 16667"/>
            </a:avLst>
          </a:prstGeom>
          <a:solidFill>
            <a:schemeClr val="bg1">
              <a:alpha val="60000"/>
            </a:schemeClr>
          </a:solidFill>
          <a:ln>
            <a:solidFill>
              <a:schemeClr val="bg2"/>
            </a:solidFill>
          </a:ln>
        </p:spPr>
        <p:txBody>
          <a:bodyPr wrap="square" lIns="36000" tIns="36000" rIns="36000" bIns="36000" anchor="ctr" anchorCtr="0">
            <a:spAutoFit/>
          </a:bodyPr>
          <a:lstStyle/>
          <a:p>
            <a:r>
              <a:rPr lang="fr-FR" sz="1100">
                <a:latin typeface="Manrope" pitchFamily="2" charset="0"/>
              </a:rPr>
              <a:t>Lycée de l'Europe</a:t>
            </a:r>
          </a:p>
          <a:p>
            <a:r>
              <a:rPr lang="fr-FR" sz="1100">
                <a:latin typeface="Manrope" pitchFamily="2" charset="0"/>
              </a:rPr>
              <a:t>Lycée Blaise Pascal, Longuenesse </a:t>
            </a:r>
          </a:p>
          <a:p>
            <a:r>
              <a:rPr lang="fr-FR" sz="1100">
                <a:latin typeface="Manrope" pitchFamily="2" charset="0"/>
              </a:rPr>
              <a:t>Lycée Henri Senez, Hénin-Beaumont</a:t>
            </a:r>
          </a:p>
          <a:p>
            <a:r>
              <a:rPr lang="fr-FR" sz="1100">
                <a:latin typeface="Manrope" pitchFamily="2" charset="0"/>
              </a:rPr>
              <a:t>Lycée Pierre Forest, Maubeuge</a:t>
            </a:r>
          </a:p>
          <a:p>
            <a:r>
              <a:rPr lang="fr-FR" sz="1100">
                <a:latin typeface="Manrope" pitchFamily="2" charset="0"/>
              </a:rPr>
              <a:t>IMT NO</a:t>
            </a:r>
          </a:p>
          <a:p>
            <a:r>
              <a:rPr lang="fr-FR" sz="1100">
                <a:latin typeface="Manrope" pitchFamily="2" charset="0"/>
              </a:rPr>
              <a:t>INSA Valencienne</a:t>
            </a:r>
          </a:p>
          <a:p>
            <a:r>
              <a:rPr lang="fr-FR" sz="1100">
                <a:latin typeface="Manrope" pitchFamily="2" charset="0"/>
              </a:rPr>
              <a:t>Lycée Gustave Eiffel </a:t>
            </a:r>
            <a:r>
              <a:rPr lang="fr-FR" sz="1100" err="1">
                <a:latin typeface="Manrope" pitchFamily="2" charset="0"/>
              </a:rPr>
              <a:t>Armentieres</a:t>
            </a:r>
            <a:r>
              <a:rPr lang="fr-FR" sz="1100">
                <a:latin typeface="Manrope" pitchFamily="2" charset="0"/>
              </a:rPr>
              <a:t> </a:t>
            </a:r>
          </a:p>
          <a:p>
            <a:r>
              <a:rPr lang="fr-FR" sz="1100">
                <a:latin typeface="Manrope" pitchFamily="2" charset="0"/>
              </a:rPr>
              <a:t>Lycée de l’Escaut Valenciennes</a:t>
            </a:r>
          </a:p>
          <a:p>
            <a:r>
              <a:rPr lang="fr-FR" sz="1100">
                <a:latin typeface="Manrope" pitchFamily="2" charset="0"/>
              </a:rPr>
              <a:t>EILCO</a:t>
            </a:r>
          </a:p>
        </p:txBody>
      </p:sp>
      <p:sp>
        <p:nvSpPr>
          <p:cNvPr id="2717" name="ZoneTexte 2716">
            <a:extLst>
              <a:ext uri="{FF2B5EF4-FFF2-40B4-BE49-F238E27FC236}">
                <a16:creationId xmlns:a16="http://schemas.microsoft.com/office/drawing/2014/main" id="{021BFB3A-8331-B8DA-1869-4BCB234A223B}"/>
              </a:ext>
            </a:extLst>
          </p:cNvPr>
          <p:cNvSpPr txBox="1"/>
          <p:nvPr/>
        </p:nvSpPr>
        <p:spPr>
          <a:xfrm>
            <a:off x="559717" y="4335224"/>
            <a:ext cx="3111648" cy="1766005"/>
          </a:xfrm>
          <a:prstGeom prst="wedgeRoundRectCallout">
            <a:avLst>
              <a:gd name="adj1" fmla="val 107693"/>
              <a:gd name="adj2" fmla="val -97977"/>
              <a:gd name="adj3" fmla="val 16667"/>
            </a:avLst>
          </a:prstGeom>
          <a:solidFill>
            <a:schemeClr val="bg1">
              <a:alpha val="87000"/>
            </a:schemeClr>
          </a:solidFill>
          <a:ln>
            <a:solidFill>
              <a:srgbClr val="ED4D39"/>
            </a:solidFill>
          </a:ln>
        </p:spPr>
        <p:txBody>
          <a:bodyPr wrap="square" lIns="36000" tIns="36000" rIns="36000" bIns="36000" anchor="ctr" anchorCtr="0">
            <a:spAutoFit/>
          </a:bodyPr>
          <a:lstStyle>
            <a:defPPr>
              <a:defRPr lang="fr-FR"/>
            </a:defPPr>
            <a:lvl1pPr>
              <a:defRPr sz="1100">
                <a:latin typeface="Manrope" pitchFamily="2" charset="0"/>
              </a:defRPr>
            </a:lvl1pPr>
          </a:lstStyle>
          <a:p>
            <a:r>
              <a:rPr lang="fr-FR"/>
              <a:t>Lycée Marguerite Audoux, Gien (45)</a:t>
            </a:r>
          </a:p>
          <a:p>
            <a:r>
              <a:rPr lang="fr-FR"/>
              <a:t>Lycée Grandmont, Tours (37)</a:t>
            </a:r>
          </a:p>
          <a:p>
            <a:r>
              <a:rPr lang="fr-FR"/>
              <a:t>Lycée Gustave Eiffel, Tours (37)</a:t>
            </a:r>
          </a:p>
          <a:p>
            <a:r>
              <a:rPr lang="fr-FR"/>
              <a:t>Lycée Rabelais, Chinon (37)</a:t>
            </a:r>
          </a:p>
          <a:p>
            <a:r>
              <a:rPr lang="fr-FR"/>
              <a:t>Lycée Cugnot, Chinon (37)</a:t>
            </a:r>
          </a:p>
          <a:p>
            <a:r>
              <a:rPr lang="fr-FR"/>
              <a:t>Lycée St Gatien, Joué les Tours (37)</a:t>
            </a:r>
          </a:p>
          <a:p>
            <a:r>
              <a:rPr lang="fr-FR"/>
              <a:t>Lycée A THIERRY, Blois (41)</a:t>
            </a:r>
          </a:p>
          <a:p>
            <a:r>
              <a:rPr lang="fr-FR"/>
              <a:t>Lycée STE CROIX ST EUVERTE, Orléans (45)</a:t>
            </a:r>
          </a:p>
          <a:p>
            <a:r>
              <a:rPr lang="fr-FR"/>
              <a:t>Lycée Jean Lurçat, St jean de Braye (45)</a:t>
            </a:r>
          </a:p>
        </p:txBody>
      </p:sp>
    </p:spTree>
    <p:extLst>
      <p:ext uri="{BB962C8B-B14F-4D97-AF65-F5344CB8AC3E}">
        <p14:creationId xmlns:p14="http://schemas.microsoft.com/office/powerpoint/2010/main" val="2583348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e 1">
            <a:extLst>
              <a:ext uri="{FF2B5EF4-FFF2-40B4-BE49-F238E27FC236}">
                <a16:creationId xmlns:a16="http://schemas.microsoft.com/office/drawing/2014/main" id="{A885BBBF-2070-4CFA-BCDC-9602DE14F13A}"/>
              </a:ext>
            </a:extLst>
          </p:cNvPr>
          <p:cNvGrpSpPr>
            <a:grpSpLocks noChangeAspect="1"/>
          </p:cNvGrpSpPr>
          <p:nvPr/>
        </p:nvGrpSpPr>
        <p:grpSpPr>
          <a:xfrm>
            <a:off x="3109249" y="792182"/>
            <a:ext cx="5137014" cy="5213310"/>
            <a:chOff x="610462" y="1442299"/>
            <a:chExt cx="6116943" cy="6207790"/>
          </a:xfrm>
        </p:grpSpPr>
        <p:sp>
          <p:nvSpPr>
            <p:cNvPr id="6" name="Freeform 5">
              <a:extLst>
                <a:ext uri="{FF2B5EF4-FFF2-40B4-BE49-F238E27FC236}">
                  <a16:creationId xmlns:a16="http://schemas.microsoft.com/office/drawing/2014/main" id="{C809956E-7F4F-4CAE-91DF-B2C3B72C4E7A}"/>
                </a:ext>
              </a:extLst>
            </p:cNvPr>
            <p:cNvSpPr>
              <a:spLocks/>
            </p:cNvSpPr>
            <p:nvPr/>
          </p:nvSpPr>
          <p:spPr bwMode="auto">
            <a:xfrm>
              <a:off x="4481763" y="2070250"/>
              <a:ext cx="2234485" cy="1882259"/>
            </a:xfrm>
            <a:custGeom>
              <a:avLst/>
              <a:gdLst>
                <a:gd name="T0" fmla="*/ 3099 w 5607"/>
                <a:gd name="T1" fmla="*/ 1216 h 4724"/>
                <a:gd name="T2" fmla="*/ 2870 w 5607"/>
                <a:gd name="T3" fmla="*/ 1153 h 4724"/>
                <a:gd name="T4" fmla="*/ 2567 w 5607"/>
                <a:gd name="T5" fmla="*/ 1066 h 4724"/>
                <a:gd name="T6" fmla="*/ 2370 w 5607"/>
                <a:gd name="T7" fmla="*/ 1168 h 4724"/>
                <a:gd name="T8" fmla="*/ 2178 w 5607"/>
                <a:gd name="T9" fmla="*/ 967 h 4724"/>
                <a:gd name="T10" fmla="*/ 2004 w 5607"/>
                <a:gd name="T11" fmla="*/ 832 h 4724"/>
                <a:gd name="T12" fmla="*/ 1637 w 5607"/>
                <a:gd name="T13" fmla="*/ 665 h 4724"/>
                <a:gd name="T14" fmla="*/ 1581 w 5607"/>
                <a:gd name="T15" fmla="*/ 312 h 4724"/>
                <a:gd name="T16" fmla="*/ 1657 w 5607"/>
                <a:gd name="T17" fmla="*/ 45 h 4724"/>
                <a:gd name="T18" fmla="*/ 1460 w 5607"/>
                <a:gd name="T19" fmla="*/ 125 h 4724"/>
                <a:gd name="T20" fmla="*/ 1157 w 5607"/>
                <a:gd name="T21" fmla="*/ 422 h 4724"/>
                <a:gd name="T22" fmla="*/ 920 w 5607"/>
                <a:gd name="T23" fmla="*/ 391 h 4724"/>
                <a:gd name="T24" fmla="*/ 905 w 5607"/>
                <a:gd name="T25" fmla="*/ 657 h 4724"/>
                <a:gd name="T26" fmla="*/ 799 w 5607"/>
                <a:gd name="T27" fmla="*/ 956 h 4724"/>
                <a:gd name="T28" fmla="*/ 728 w 5607"/>
                <a:gd name="T29" fmla="*/ 1377 h 4724"/>
                <a:gd name="T30" fmla="*/ 545 w 5607"/>
                <a:gd name="T31" fmla="*/ 1405 h 4724"/>
                <a:gd name="T32" fmla="*/ 279 w 5607"/>
                <a:gd name="T33" fmla="*/ 1597 h 4724"/>
                <a:gd name="T34" fmla="*/ 214 w 5607"/>
                <a:gd name="T35" fmla="*/ 1896 h 4724"/>
                <a:gd name="T36" fmla="*/ 236 w 5607"/>
                <a:gd name="T37" fmla="*/ 2046 h 4724"/>
                <a:gd name="T38" fmla="*/ 88 w 5607"/>
                <a:gd name="T39" fmla="*/ 2377 h 4724"/>
                <a:gd name="T40" fmla="*/ 0 w 5607"/>
                <a:gd name="T41" fmla="*/ 2500 h 4724"/>
                <a:gd name="T42" fmla="*/ 176 w 5607"/>
                <a:gd name="T43" fmla="*/ 2789 h 4724"/>
                <a:gd name="T44" fmla="*/ 4 w 5607"/>
                <a:gd name="T45" fmla="*/ 2954 h 4724"/>
                <a:gd name="T46" fmla="*/ 122 w 5607"/>
                <a:gd name="T47" fmla="*/ 3244 h 4724"/>
                <a:gd name="T48" fmla="*/ 324 w 5607"/>
                <a:gd name="T49" fmla="*/ 3644 h 4724"/>
                <a:gd name="T50" fmla="*/ 485 w 5607"/>
                <a:gd name="T51" fmla="*/ 3700 h 4724"/>
                <a:gd name="T52" fmla="*/ 994 w 5607"/>
                <a:gd name="T53" fmla="*/ 3970 h 4724"/>
                <a:gd name="T54" fmla="*/ 1142 w 5607"/>
                <a:gd name="T55" fmla="*/ 3952 h 4724"/>
                <a:gd name="T56" fmla="*/ 1456 w 5607"/>
                <a:gd name="T57" fmla="*/ 3813 h 4724"/>
                <a:gd name="T58" fmla="*/ 1567 w 5607"/>
                <a:gd name="T59" fmla="*/ 3827 h 4724"/>
                <a:gd name="T60" fmla="*/ 1684 w 5607"/>
                <a:gd name="T61" fmla="*/ 3927 h 4724"/>
                <a:gd name="T62" fmla="*/ 1750 w 5607"/>
                <a:gd name="T63" fmla="*/ 4039 h 4724"/>
                <a:gd name="T64" fmla="*/ 1887 w 5607"/>
                <a:gd name="T65" fmla="*/ 4112 h 4724"/>
                <a:gd name="T66" fmla="*/ 1835 w 5607"/>
                <a:gd name="T67" fmla="*/ 4271 h 4724"/>
                <a:gd name="T68" fmla="*/ 2169 w 5607"/>
                <a:gd name="T69" fmla="*/ 4468 h 4724"/>
                <a:gd name="T70" fmla="*/ 2255 w 5607"/>
                <a:gd name="T71" fmla="*/ 4595 h 4724"/>
                <a:gd name="T72" fmla="*/ 2429 w 5607"/>
                <a:gd name="T73" fmla="*/ 4468 h 4724"/>
                <a:gd name="T74" fmla="*/ 2683 w 5607"/>
                <a:gd name="T75" fmla="*/ 4407 h 4724"/>
                <a:gd name="T76" fmla="*/ 2781 w 5607"/>
                <a:gd name="T77" fmla="*/ 4137 h 4724"/>
                <a:gd name="T78" fmla="*/ 2924 w 5607"/>
                <a:gd name="T79" fmla="*/ 4077 h 4724"/>
                <a:gd name="T80" fmla="*/ 2983 w 5607"/>
                <a:gd name="T81" fmla="*/ 3942 h 4724"/>
                <a:gd name="T82" fmla="*/ 3420 w 5607"/>
                <a:gd name="T83" fmla="*/ 3899 h 4724"/>
                <a:gd name="T84" fmla="*/ 3726 w 5607"/>
                <a:gd name="T85" fmla="*/ 3957 h 4724"/>
                <a:gd name="T86" fmla="*/ 4117 w 5607"/>
                <a:gd name="T87" fmla="*/ 4085 h 4724"/>
                <a:gd name="T88" fmla="*/ 4364 w 5607"/>
                <a:gd name="T89" fmla="*/ 4211 h 4724"/>
                <a:gd name="T90" fmla="*/ 4458 w 5607"/>
                <a:gd name="T91" fmla="*/ 4468 h 4724"/>
                <a:gd name="T92" fmla="*/ 4595 w 5607"/>
                <a:gd name="T93" fmla="*/ 4636 h 4724"/>
                <a:gd name="T94" fmla="*/ 4792 w 5607"/>
                <a:gd name="T95" fmla="*/ 4724 h 4724"/>
                <a:gd name="T96" fmla="*/ 4883 w 5607"/>
                <a:gd name="T97" fmla="*/ 4607 h 4724"/>
                <a:gd name="T98" fmla="*/ 4972 w 5607"/>
                <a:gd name="T99" fmla="*/ 4513 h 4724"/>
                <a:gd name="T100" fmla="*/ 4954 w 5607"/>
                <a:gd name="T101" fmla="*/ 4231 h 4724"/>
                <a:gd name="T102" fmla="*/ 4976 w 5607"/>
                <a:gd name="T103" fmla="*/ 3486 h 4724"/>
                <a:gd name="T104" fmla="*/ 5190 w 5607"/>
                <a:gd name="T105" fmla="*/ 2628 h 4724"/>
                <a:gd name="T106" fmla="*/ 5607 w 5607"/>
                <a:gd name="T107" fmla="*/ 1925 h 4724"/>
                <a:gd name="T108" fmla="*/ 4934 w 5607"/>
                <a:gd name="T109" fmla="*/ 1823 h 4724"/>
                <a:gd name="T110" fmla="*/ 4510 w 5607"/>
                <a:gd name="T111" fmla="*/ 1725 h 4724"/>
                <a:gd name="T112" fmla="*/ 4235 w 5607"/>
                <a:gd name="T113" fmla="*/ 1726 h 4724"/>
                <a:gd name="T114" fmla="*/ 4083 w 5607"/>
                <a:gd name="T115" fmla="*/ 1573 h 4724"/>
                <a:gd name="T116" fmla="*/ 3994 w 5607"/>
                <a:gd name="T117" fmla="*/ 1703 h 4724"/>
                <a:gd name="T118" fmla="*/ 3684 w 5607"/>
                <a:gd name="T119" fmla="*/ 1418 h 4724"/>
                <a:gd name="T120" fmla="*/ 3547 w 5607"/>
                <a:gd name="T121" fmla="*/ 1190 h 47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607" h="4724">
                  <a:moveTo>
                    <a:pt x="3228" y="1115"/>
                  </a:moveTo>
                  <a:lnTo>
                    <a:pt x="3099" y="1216"/>
                  </a:lnTo>
                  <a:lnTo>
                    <a:pt x="3018" y="1219"/>
                  </a:lnTo>
                  <a:lnTo>
                    <a:pt x="2870" y="1153"/>
                  </a:lnTo>
                  <a:lnTo>
                    <a:pt x="2765" y="1066"/>
                  </a:lnTo>
                  <a:lnTo>
                    <a:pt x="2567" y="1066"/>
                  </a:lnTo>
                  <a:lnTo>
                    <a:pt x="2531" y="1146"/>
                  </a:lnTo>
                  <a:lnTo>
                    <a:pt x="2370" y="1168"/>
                  </a:lnTo>
                  <a:lnTo>
                    <a:pt x="2269" y="958"/>
                  </a:lnTo>
                  <a:lnTo>
                    <a:pt x="2178" y="967"/>
                  </a:lnTo>
                  <a:lnTo>
                    <a:pt x="2178" y="875"/>
                  </a:lnTo>
                  <a:lnTo>
                    <a:pt x="2004" y="832"/>
                  </a:lnTo>
                  <a:lnTo>
                    <a:pt x="1808" y="661"/>
                  </a:lnTo>
                  <a:lnTo>
                    <a:pt x="1637" y="665"/>
                  </a:lnTo>
                  <a:lnTo>
                    <a:pt x="1662" y="478"/>
                  </a:lnTo>
                  <a:lnTo>
                    <a:pt x="1581" y="312"/>
                  </a:lnTo>
                  <a:lnTo>
                    <a:pt x="1581" y="192"/>
                  </a:lnTo>
                  <a:lnTo>
                    <a:pt x="1657" y="45"/>
                  </a:lnTo>
                  <a:lnTo>
                    <a:pt x="1580" y="0"/>
                  </a:lnTo>
                  <a:lnTo>
                    <a:pt x="1460" y="125"/>
                  </a:lnTo>
                  <a:lnTo>
                    <a:pt x="1411" y="310"/>
                  </a:lnTo>
                  <a:lnTo>
                    <a:pt x="1157" y="422"/>
                  </a:lnTo>
                  <a:lnTo>
                    <a:pt x="1003" y="372"/>
                  </a:lnTo>
                  <a:lnTo>
                    <a:pt x="920" y="391"/>
                  </a:lnTo>
                  <a:lnTo>
                    <a:pt x="944" y="556"/>
                  </a:lnTo>
                  <a:lnTo>
                    <a:pt x="905" y="657"/>
                  </a:lnTo>
                  <a:lnTo>
                    <a:pt x="944" y="747"/>
                  </a:lnTo>
                  <a:lnTo>
                    <a:pt x="799" y="956"/>
                  </a:lnTo>
                  <a:lnTo>
                    <a:pt x="719" y="963"/>
                  </a:lnTo>
                  <a:lnTo>
                    <a:pt x="728" y="1377"/>
                  </a:lnTo>
                  <a:lnTo>
                    <a:pt x="701" y="1459"/>
                  </a:lnTo>
                  <a:lnTo>
                    <a:pt x="545" y="1405"/>
                  </a:lnTo>
                  <a:lnTo>
                    <a:pt x="316" y="1521"/>
                  </a:lnTo>
                  <a:lnTo>
                    <a:pt x="279" y="1597"/>
                  </a:lnTo>
                  <a:lnTo>
                    <a:pt x="373" y="1832"/>
                  </a:lnTo>
                  <a:lnTo>
                    <a:pt x="214" y="1896"/>
                  </a:lnTo>
                  <a:lnTo>
                    <a:pt x="261" y="1966"/>
                  </a:lnTo>
                  <a:lnTo>
                    <a:pt x="236" y="2046"/>
                  </a:lnTo>
                  <a:lnTo>
                    <a:pt x="308" y="2082"/>
                  </a:lnTo>
                  <a:lnTo>
                    <a:pt x="88" y="2377"/>
                  </a:lnTo>
                  <a:lnTo>
                    <a:pt x="74" y="2435"/>
                  </a:lnTo>
                  <a:lnTo>
                    <a:pt x="0" y="2500"/>
                  </a:lnTo>
                  <a:lnTo>
                    <a:pt x="102" y="2740"/>
                  </a:lnTo>
                  <a:lnTo>
                    <a:pt x="176" y="2789"/>
                  </a:lnTo>
                  <a:lnTo>
                    <a:pt x="89" y="2932"/>
                  </a:lnTo>
                  <a:lnTo>
                    <a:pt x="4" y="2954"/>
                  </a:lnTo>
                  <a:lnTo>
                    <a:pt x="17" y="3201"/>
                  </a:lnTo>
                  <a:lnTo>
                    <a:pt x="122" y="3244"/>
                  </a:lnTo>
                  <a:lnTo>
                    <a:pt x="252" y="3405"/>
                  </a:lnTo>
                  <a:lnTo>
                    <a:pt x="324" y="3644"/>
                  </a:lnTo>
                  <a:lnTo>
                    <a:pt x="381" y="3580"/>
                  </a:lnTo>
                  <a:lnTo>
                    <a:pt x="485" y="3700"/>
                  </a:lnTo>
                  <a:lnTo>
                    <a:pt x="630" y="4017"/>
                  </a:lnTo>
                  <a:lnTo>
                    <a:pt x="994" y="3970"/>
                  </a:lnTo>
                  <a:lnTo>
                    <a:pt x="1079" y="4009"/>
                  </a:lnTo>
                  <a:lnTo>
                    <a:pt x="1142" y="3952"/>
                  </a:lnTo>
                  <a:lnTo>
                    <a:pt x="1320" y="3927"/>
                  </a:lnTo>
                  <a:lnTo>
                    <a:pt x="1456" y="3813"/>
                  </a:lnTo>
                  <a:lnTo>
                    <a:pt x="1567" y="3829"/>
                  </a:lnTo>
                  <a:lnTo>
                    <a:pt x="1567" y="3827"/>
                  </a:lnTo>
                  <a:lnTo>
                    <a:pt x="1669" y="3847"/>
                  </a:lnTo>
                  <a:lnTo>
                    <a:pt x="1684" y="3927"/>
                  </a:lnTo>
                  <a:lnTo>
                    <a:pt x="1760" y="3956"/>
                  </a:lnTo>
                  <a:lnTo>
                    <a:pt x="1750" y="4039"/>
                  </a:lnTo>
                  <a:lnTo>
                    <a:pt x="1835" y="4046"/>
                  </a:lnTo>
                  <a:lnTo>
                    <a:pt x="1887" y="4112"/>
                  </a:lnTo>
                  <a:lnTo>
                    <a:pt x="1916" y="4201"/>
                  </a:lnTo>
                  <a:lnTo>
                    <a:pt x="1835" y="4271"/>
                  </a:lnTo>
                  <a:lnTo>
                    <a:pt x="1902" y="4410"/>
                  </a:lnTo>
                  <a:lnTo>
                    <a:pt x="2169" y="4468"/>
                  </a:lnTo>
                  <a:lnTo>
                    <a:pt x="2255" y="4513"/>
                  </a:lnTo>
                  <a:lnTo>
                    <a:pt x="2255" y="4595"/>
                  </a:lnTo>
                  <a:lnTo>
                    <a:pt x="2394" y="4540"/>
                  </a:lnTo>
                  <a:lnTo>
                    <a:pt x="2429" y="4468"/>
                  </a:lnTo>
                  <a:lnTo>
                    <a:pt x="2618" y="4356"/>
                  </a:lnTo>
                  <a:lnTo>
                    <a:pt x="2683" y="4407"/>
                  </a:lnTo>
                  <a:lnTo>
                    <a:pt x="2772" y="4377"/>
                  </a:lnTo>
                  <a:lnTo>
                    <a:pt x="2781" y="4137"/>
                  </a:lnTo>
                  <a:lnTo>
                    <a:pt x="2841" y="4067"/>
                  </a:lnTo>
                  <a:lnTo>
                    <a:pt x="2924" y="4077"/>
                  </a:lnTo>
                  <a:lnTo>
                    <a:pt x="2989" y="3985"/>
                  </a:lnTo>
                  <a:lnTo>
                    <a:pt x="2983" y="3942"/>
                  </a:lnTo>
                  <a:lnTo>
                    <a:pt x="3218" y="3776"/>
                  </a:lnTo>
                  <a:lnTo>
                    <a:pt x="3420" y="3899"/>
                  </a:lnTo>
                  <a:lnTo>
                    <a:pt x="3585" y="3853"/>
                  </a:lnTo>
                  <a:lnTo>
                    <a:pt x="3726" y="3957"/>
                  </a:lnTo>
                  <a:lnTo>
                    <a:pt x="3875" y="3893"/>
                  </a:lnTo>
                  <a:lnTo>
                    <a:pt x="4117" y="4085"/>
                  </a:lnTo>
                  <a:lnTo>
                    <a:pt x="4144" y="4067"/>
                  </a:lnTo>
                  <a:lnTo>
                    <a:pt x="4364" y="4211"/>
                  </a:lnTo>
                  <a:lnTo>
                    <a:pt x="4377" y="4473"/>
                  </a:lnTo>
                  <a:lnTo>
                    <a:pt x="4458" y="4468"/>
                  </a:lnTo>
                  <a:lnTo>
                    <a:pt x="4519" y="4620"/>
                  </a:lnTo>
                  <a:lnTo>
                    <a:pt x="4595" y="4636"/>
                  </a:lnTo>
                  <a:lnTo>
                    <a:pt x="4572" y="4723"/>
                  </a:lnTo>
                  <a:lnTo>
                    <a:pt x="4792" y="4724"/>
                  </a:lnTo>
                  <a:lnTo>
                    <a:pt x="4869" y="4694"/>
                  </a:lnTo>
                  <a:lnTo>
                    <a:pt x="4883" y="4607"/>
                  </a:lnTo>
                  <a:lnTo>
                    <a:pt x="4966" y="4602"/>
                  </a:lnTo>
                  <a:lnTo>
                    <a:pt x="4972" y="4513"/>
                  </a:lnTo>
                  <a:lnTo>
                    <a:pt x="5037" y="4455"/>
                  </a:lnTo>
                  <a:lnTo>
                    <a:pt x="4954" y="4231"/>
                  </a:lnTo>
                  <a:lnTo>
                    <a:pt x="5032" y="3785"/>
                  </a:lnTo>
                  <a:lnTo>
                    <a:pt x="4976" y="3486"/>
                  </a:lnTo>
                  <a:lnTo>
                    <a:pt x="5148" y="3083"/>
                  </a:lnTo>
                  <a:lnTo>
                    <a:pt x="5190" y="2628"/>
                  </a:lnTo>
                  <a:lnTo>
                    <a:pt x="5493" y="2234"/>
                  </a:lnTo>
                  <a:lnTo>
                    <a:pt x="5607" y="1925"/>
                  </a:lnTo>
                  <a:lnTo>
                    <a:pt x="5360" y="1838"/>
                  </a:lnTo>
                  <a:lnTo>
                    <a:pt x="4934" y="1823"/>
                  </a:lnTo>
                  <a:lnTo>
                    <a:pt x="4693" y="1606"/>
                  </a:lnTo>
                  <a:lnTo>
                    <a:pt x="4510" y="1725"/>
                  </a:lnTo>
                  <a:lnTo>
                    <a:pt x="4310" y="1690"/>
                  </a:lnTo>
                  <a:lnTo>
                    <a:pt x="4235" y="1726"/>
                  </a:lnTo>
                  <a:lnTo>
                    <a:pt x="4171" y="1614"/>
                  </a:lnTo>
                  <a:lnTo>
                    <a:pt x="4083" y="1573"/>
                  </a:lnTo>
                  <a:lnTo>
                    <a:pt x="4002" y="1618"/>
                  </a:lnTo>
                  <a:lnTo>
                    <a:pt x="3994" y="1703"/>
                  </a:lnTo>
                  <a:lnTo>
                    <a:pt x="3915" y="1682"/>
                  </a:lnTo>
                  <a:lnTo>
                    <a:pt x="3684" y="1418"/>
                  </a:lnTo>
                  <a:lnTo>
                    <a:pt x="3634" y="1249"/>
                  </a:lnTo>
                  <a:lnTo>
                    <a:pt x="3547" y="1190"/>
                  </a:lnTo>
                  <a:lnTo>
                    <a:pt x="3228" y="1115"/>
                  </a:lnTo>
                  <a:close/>
                </a:path>
              </a:pathLst>
            </a:custGeom>
            <a:solidFill>
              <a:srgbClr val="F9F9F7"/>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7" name="Freeform 6">
              <a:extLst>
                <a:ext uri="{FF2B5EF4-FFF2-40B4-BE49-F238E27FC236}">
                  <a16:creationId xmlns:a16="http://schemas.microsoft.com/office/drawing/2014/main" id="{77E8CC0B-F6E5-43F2-95EB-DD5F29C29112}"/>
                </a:ext>
              </a:extLst>
            </p:cNvPr>
            <p:cNvSpPr>
              <a:spLocks/>
            </p:cNvSpPr>
            <p:nvPr/>
          </p:nvSpPr>
          <p:spPr bwMode="auto">
            <a:xfrm>
              <a:off x="3539837" y="1442299"/>
              <a:ext cx="1318059" cy="1574659"/>
            </a:xfrm>
            <a:custGeom>
              <a:avLst/>
              <a:gdLst>
                <a:gd name="T0" fmla="*/ 800 w 3309"/>
                <a:gd name="T1" fmla="*/ 117 h 3950"/>
                <a:gd name="T2" fmla="*/ 237 w 3309"/>
                <a:gd name="T3" fmla="*/ 385 h 3950"/>
                <a:gd name="T4" fmla="*/ 319 w 3309"/>
                <a:gd name="T5" fmla="*/ 1007 h 3950"/>
                <a:gd name="T6" fmla="*/ 219 w 3309"/>
                <a:gd name="T7" fmla="*/ 1127 h 3950"/>
                <a:gd name="T8" fmla="*/ 300 w 3309"/>
                <a:gd name="T9" fmla="*/ 1285 h 3950"/>
                <a:gd name="T10" fmla="*/ 182 w 3309"/>
                <a:gd name="T11" fmla="*/ 1413 h 3950"/>
                <a:gd name="T12" fmla="*/ 189 w 3309"/>
                <a:gd name="T13" fmla="*/ 1530 h 3950"/>
                <a:gd name="T14" fmla="*/ 1 w 3309"/>
                <a:gd name="T15" fmla="*/ 1788 h 3950"/>
                <a:gd name="T16" fmla="*/ 463 w 3309"/>
                <a:gd name="T17" fmla="*/ 2341 h 3950"/>
                <a:gd name="T18" fmla="*/ 415 w 3309"/>
                <a:gd name="T19" fmla="*/ 2730 h 3950"/>
                <a:gd name="T20" fmla="*/ 477 w 3309"/>
                <a:gd name="T21" fmla="*/ 3205 h 3950"/>
                <a:gd name="T22" fmla="*/ 407 w 3309"/>
                <a:gd name="T23" fmla="*/ 3373 h 3950"/>
                <a:gd name="T24" fmla="*/ 752 w 3309"/>
                <a:gd name="T25" fmla="*/ 3351 h 3950"/>
                <a:gd name="T26" fmla="*/ 1083 w 3309"/>
                <a:gd name="T27" fmla="*/ 3369 h 3950"/>
                <a:gd name="T28" fmla="*/ 1596 w 3309"/>
                <a:gd name="T29" fmla="*/ 3583 h 3950"/>
                <a:gd name="T30" fmla="*/ 1728 w 3309"/>
                <a:gd name="T31" fmla="*/ 3566 h 3950"/>
                <a:gd name="T32" fmla="*/ 2038 w 3309"/>
                <a:gd name="T33" fmla="*/ 3501 h 3950"/>
                <a:gd name="T34" fmla="*/ 2070 w 3309"/>
                <a:gd name="T35" fmla="*/ 3656 h 3950"/>
                <a:gd name="T36" fmla="*/ 2453 w 3309"/>
                <a:gd name="T37" fmla="*/ 3950 h 3950"/>
                <a:gd name="T38" fmla="*/ 2601 w 3309"/>
                <a:gd name="T39" fmla="*/ 3619 h 3950"/>
                <a:gd name="T40" fmla="*/ 2579 w 3309"/>
                <a:gd name="T41" fmla="*/ 3469 h 3950"/>
                <a:gd name="T42" fmla="*/ 2644 w 3309"/>
                <a:gd name="T43" fmla="*/ 3170 h 3950"/>
                <a:gd name="T44" fmla="*/ 2910 w 3309"/>
                <a:gd name="T45" fmla="*/ 2978 h 3950"/>
                <a:gd name="T46" fmla="*/ 3093 w 3309"/>
                <a:gd name="T47" fmla="*/ 2950 h 3950"/>
                <a:gd name="T48" fmla="*/ 3164 w 3309"/>
                <a:gd name="T49" fmla="*/ 2529 h 3950"/>
                <a:gd name="T50" fmla="*/ 3270 w 3309"/>
                <a:gd name="T51" fmla="*/ 2230 h 3950"/>
                <a:gd name="T52" fmla="*/ 3285 w 3309"/>
                <a:gd name="T53" fmla="*/ 1964 h 3950"/>
                <a:gd name="T54" fmla="*/ 3169 w 3309"/>
                <a:gd name="T55" fmla="*/ 1931 h 3950"/>
                <a:gd name="T56" fmla="*/ 3178 w 3309"/>
                <a:gd name="T57" fmla="*/ 1596 h 3950"/>
                <a:gd name="T58" fmla="*/ 3158 w 3309"/>
                <a:gd name="T59" fmla="*/ 1427 h 3950"/>
                <a:gd name="T60" fmla="*/ 2864 w 3309"/>
                <a:gd name="T61" fmla="*/ 1316 h 3950"/>
                <a:gd name="T62" fmla="*/ 2642 w 3309"/>
                <a:gd name="T63" fmla="*/ 1336 h 3950"/>
                <a:gd name="T64" fmla="*/ 2422 w 3309"/>
                <a:gd name="T65" fmla="*/ 1036 h 3950"/>
                <a:gd name="T66" fmla="*/ 2306 w 3309"/>
                <a:gd name="T67" fmla="*/ 1019 h 3950"/>
                <a:gd name="T68" fmla="*/ 2126 w 3309"/>
                <a:gd name="T69" fmla="*/ 743 h 3950"/>
                <a:gd name="T70" fmla="*/ 2025 w 3309"/>
                <a:gd name="T71" fmla="*/ 529 h 3950"/>
                <a:gd name="T72" fmla="*/ 1697 w 3309"/>
                <a:gd name="T73" fmla="*/ 654 h 3950"/>
                <a:gd name="T74" fmla="*/ 1528 w 3309"/>
                <a:gd name="T75" fmla="*/ 466 h 3950"/>
                <a:gd name="T76" fmla="*/ 1394 w 3309"/>
                <a:gd name="T77" fmla="*/ 388 h 3950"/>
                <a:gd name="T78" fmla="*/ 1351 w 3309"/>
                <a:gd name="T79" fmla="*/ 49 h 3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309" h="3950">
                  <a:moveTo>
                    <a:pt x="1272" y="0"/>
                  </a:moveTo>
                  <a:lnTo>
                    <a:pt x="800" y="117"/>
                  </a:lnTo>
                  <a:lnTo>
                    <a:pt x="405" y="242"/>
                  </a:lnTo>
                  <a:lnTo>
                    <a:pt x="237" y="385"/>
                  </a:lnTo>
                  <a:lnTo>
                    <a:pt x="236" y="907"/>
                  </a:lnTo>
                  <a:lnTo>
                    <a:pt x="319" y="1007"/>
                  </a:lnTo>
                  <a:lnTo>
                    <a:pt x="240" y="957"/>
                  </a:lnTo>
                  <a:lnTo>
                    <a:pt x="219" y="1127"/>
                  </a:lnTo>
                  <a:lnTo>
                    <a:pt x="232" y="1238"/>
                  </a:lnTo>
                  <a:lnTo>
                    <a:pt x="300" y="1285"/>
                  </a:lnTo>
                  <a:lnTo>
                    <a:pt x="192" y="1327"/>
                  </a:lnTo>
                  <a:lnTo>
                    <a:pt x="182" y="1413"/>
                  </a:lnTo>
                  <a:lnTo>
                    <a:pt x="269" y="1573"/>
                  </a:lnTo>
                  <a:lnTo>
                    <a:pt x="189" y="1530"/>
                  </a:lnTo>
                  <a:lnTo>
                    <a:pt x="0" y="1787"/>
                  </a:lnTo>
                  <a:lnTo>
                    <a:pt x="1" y="1788"/>
                  </a:lnTo>
                  <a:lnTo>
                    <a:pt x="365" y="2097"/>
                  </a:lnTo>
                  <a:lnTo>
                    <a:pt x="463" y="2341"/>
                  </a:lnTo>
                  <a:lnTo>
                    <a:pt x="375" y="2476"/>
                  </a:lnTo>
                  <a:lnTo>
                    <a:pt x="415" y="2730"/>
                  </a:lnTo>
                  <a:lnTo>
                    <a:pt x="375" y="2962"/>
                  </a:lnTo>
                  <a:lnTo>
                    <a:pt x="477" y="3205"/>
                  </a:lnTo>
                  <a:lnTo>
                    <a:pt x="361" y="3278"/>
                  </a:lnTo>
                  <a:lnTo>
                    <a:pt x="407" y="3373"/>
                  </a:lnTo>
                  <a:lnTo>
                    <a:pt x="569" y="3405"/>
                  </a:lnTo>
                  <a:lnTo>
                    <a:pt x="752" y="3351"/>
                  </a:lnTo>
                  <a:lnTo>
                    <a:pt x="1018" y="3415"/>
                  </a:lnTo>
                  <a:lnTo>
                    <a:pt x="1083" y="3369"/>
                  </a:lnTo>
                  <a:lnTo>
                    <a:pt x="1397" y="3553"/>
                  </a:lnTo>
                  <a:lnTo>
                    <a:pt x="1596" y="3583"/>
                  </a:lnTo>
                  <a:lnTo>
                    <a:pt x="1654" y="3519"/>
                  </a:lnTo>
                  <a:lnTo>
                    <a:pt x="1728" y="3566"/>
                  </a:lnTo>
                  <a:lnTo>
                    <a:pt x="1962" y="3481"/>
                  </a:lnTo>
                  <a:lnTo>
                    <a:pt x="2038" y="3501"/>
                  </a:lnTo>
                  <a:lnTo>
                    <a:pt x="2088" y="3574"/>
                  </a:lnTo>
                  <a:lnTo>
                    <a:pt x="2070" y="3656"/>
                  </a:lnTo>
                  <a:lnTo>
                    <a:pt x="2182" y="3776"/>
                  </a:lnTo>
                  <a:lnTo>
                    <a:pt x="2453" y="3950"/>
                  </a:lnTo>
                  <a:lnTo>
                    <a:pt x="2673" y="3655"/>
                  </a:lnTo>
                  <a:lnTo>
                    <a:pt x="2601" y="3619"/>
                  </a:lnTo>
                  <a:lnTo>
                    <a:pt x="2626" y="3539"/>
                  </a:lnTo>
                  <a:lnTo>
                    <a:pt x="2579" y="3469"/>
                  </a:lnTo>
                  <a:lnTo>
                    <a:pt x="2738" y="3405"/>
                  </a:lnTo>
                  <a:lnTo>
                    <a:pt x="2644" y="3170"/>
                  </a:lnTo>
                  <a:lnTo>
                    <a:pt x="2681" y="3094"/>
                  </a:lnTo>
                  <a:lnTo>
                    <a:pt x="2910" y="2978"/>
                  </a:lnTo>
                  <a:lnTo>
                    <a:pt x="3066" y="3032"/>
                  </a:lnTo>
                  <a:lnTo>
                    <a:pt x="3093" y="2950"/>
                  </a:lnTo>
                  <a:lnTo>
                    <a:pt x="3084" y="2536"/>
                  </a:lnTo>
                  <a:lnTo>
                    <a:pt x="3164" y="2529"/>
                  </a:lnTo>
                  <a:lnTo>
                    <a:pt x="3309" y="2320"/>
                  </a:lnTo>
                  <a:lnTo>
                    <a:pt x="3270" y="2230"/>
                  </a:lnTo>
                  <a:lnTo>
                    <a:pt x="3309" y="2129"/>
                  </a:lnTo>
                  <a:lnTo>
                    <a:pt x="3285" y="1964"/>
                  </a:lnTo>
                  <a:lnTo>
                    <a:pt x="3276" y="1966"/>
                  </a:lnTo>
                  <a:lnTo>
                    <a:pt x="3169" y="1931"/>
                  </a:lnTo>
                  <a:lnTo>
                    <a:pt x="3266" y="1749"/>
                  </a:lnTo>
                  <a:lnTo>
                    <a:pt x="3178" y="1596"/>
                  </a:lnTo>
                  <a:lnTo>
                    <a:pt x="3238" y="1409"/>
                  </a:lnTo>
                  <a:lnTo>
                    <a:pt x="3158" y="1427"/>
                  </a:lnTo>
                  <a:lnTo>
                    <a:pt x="3038" y="1284"/>
                  </a:lnTo>
                  <a:lnTo>
                    <a:pt x="2864" y="1316"/>
                  </a:lnTo>
                  <a:lnTo>
                    <a:pt x="2706" y="1279"/>
                  </a:lnTo>
                  <a:lnTo>
                    <a:pt x="2642" y="1336"/>
                  </a:lnTo>
                  <a:lnTo>
                    <a:pt x="2579" y="1073"/>
                  </a:lnTo>
                  <a:lnTo>
                    <a:pt x="2422" y="1036"/>
                  </a:lnTo>
                  <a:lnTo>
                    <a:pt x="2390" y="957"/>
                  </a:lnTo>
                  <a:lnTo>
                    <a:pt x="2306" y="1019"/>
                  </a:lnTo>
                  <a:lnTo>
                    <a:pt x="2215" y="988"/>
                  </a:lnTo>
                  <a:lnTo>
                    <a:pt x="2126" y="743"/>
                  </a:lnTo>
                  <a:lnTo>
                    <a:pt x="2140" y="657"/>
                  </a:lnTo>
                  <a:lnTo>
                    <a:pt x="2025" y="529"/>
                  </a:lnTo>
                  <a:lnTo>
                    <a:pt x="1857" y="543"/>
                  </a:lnTo>
                  <a:lnTo>
                    <a:pt x="1697" y="654"/>
                  </a:lnTo>
                  <a:lnTo>
                    <a:pt x="1610" y="617"/>
                  </a:lnTo>
                  <a:lnTo>
                    <a:pt x="1528" y="466"/>
                  </a:lnTo>
                  <a:lnTo>
                    <a:pt x="1433" y="465"/>
                  </a:lnTo>
                  <a:lnTo>
                    <a:pt x="1394" y="388"/>
                  </a:lnTo>
                  <a:lnTo>
                    <a:pt x="1425" y="223"/>
                  </a:lnTo>
                  <a:lnTo>
                    <a:pt x="1351" y="49"/>
                  </a:lnTo>
                  <a:lnTo>
                    <a:pt x="1272" y="0"/>
                  </a:lnTo>
                  <a:close/>
                </a:path>
              </a:pathLst>
            </a:custGeom>
            <a:solidFill>
              <a:srgbClr val="F9F9F7"/>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8" name="Freeform 7">
              <a:extLst>
                <a:ext uri="{FF2B5EF4-FFF2-40B4-BE49-F238E27FC236}">
                  <a16:creationId xmlns:a16="http://schemas.microsoft.com/office/drawing/2014/main" id="{CB4D3FCB-3440-4B99-B25A-8E343A52BBE8}"/>
                </a:ext>
              </a:extLst>
            </p:cNvPr>
            <p:cNvSpPr>
              <a:spLocks/>
            </p:cNvSpPr>
            <p:nvPr/>
          </p:nvSpPr>
          <p:spPr bwMode="auto">
            <a:xfrm>
              <a:off x="3566931" y="2749202"/>
              <a:ext cx="984959" cy="790517"/>
            </a:xfrm>
            <a:custGeom>
              <a:avLst/>
              <a:gdLst>
                <a:gd name="T0" fmla="*/ 1013 w 2471"/>
                <a:gd name="T1" fmla="*/ 91 h 1986"/>
                <a:gd name="T2" fmla="*/ 948 w 2471"/>
                <a:gd name="T3" fmla="*/ 137 h 1986"/>
                <a:gd name="T4" fmla="*/ 682 w 2471"/>
                <a:gd name="T5" fmla="*/ 73 h 1986"/>
                <a:gd name="T6" fmla="*/ 499 w 2471"/>
                <a:gd name="T7" fmla="*/ 127 h 1986"/>
                <a:gd name="T8" fmla="*/ 337 w 2471"/>
                <a:gd name="T9" fmla="*/ 95 h 1986"/>
                <a:gd name="T10" fmla="*/ 291 w 2471"/>
                <a:gd name="T11" fmla="*/ 0 h 1986"/>
                <a:gd name="T12" fmla="*/ 177 w 2471"/>
                <a:gd name="T13" fmla="*/ 275 h 1986"/>
                <a:gd name="T14" fmla="*/ 67 w 2471"/>
                <a:gd name="T15" fmla="*/ 274 h 1986"/>
                <a:gd name="T16" fmla="*/ 0 w 2471"/>
                <a:gd name="T17" fmla="*/ 347 h 1986"/>
                <a:gd name="T18" fmla="*/ 51 w 2471"/>
                <a:gd name="T19" fmla="*/ 516 h 1986"/>
                <a:gd name="T20" fmla="*/ 157 w 2471"/>
                <a:gd name="T21" fmla="*/ 708 h 1986"/>
                <a:gd name="T22" fmla="*/ 171 w 2471"/>
                <a:gd name="T23" fmla="*/ 1022 h 1986"/>
                <a:gd name="T24" fmla="*/ 349 w 2471"/>
                <a:gd name="T25" fmla="*/ 1178 h 1986"/>
                <a:gd name="T26" fmla="*/ 385 w 2471"/>
                <a:gd name="T27" fmla="*/ 1340 h 1986"/>
                <a:gd name="T28" fmla="*/ 450 w 2471"/>
                <a:gd name="T29" fmla="*/ 1403 h 1986"/>
                <a:gd name="T30" fmla="*/ 539 w 2471"/>
                <a:gd name="T31" fmla="*/ 1384 h 1986"/>
                <a:gd name="T32" fmla="*/ 621 w 2471"/>
                <a:gd name="T33" fmla="*/ 1691 h 1986"/>
                <a:gd name="T34" fmla="*/ 622 w 2471"/>
                <a:gd name="T35" fmla="*/ 1691 h 1986"/>
                <a:gd name="T36" fmla="*/ 822 w 2471"/>
                <a:gd name="T37" fmla="*/ 1669 h 1986"/>
                <a:gd name="T38" fmla="*/ 877 w 2471"/>
                <a:gd name="T39" fmla="*/ 1588 h 1986"/>
                <a:gd name="T40" fmla="*/ 921 w 2471"/>
                <a:gd name="T41" fmla="*/ 1664 h 1986"/>
                <a:gd name="T42" fmla="*/ 1001 w 2471"/>
                <a:gd name="T43" fmla="*/ 1613 h 1986"/>
                <a:gd name="T44" fmla="*/ 1109 w 2471"/>
                <a:gd name="T45" fmla="*/ 1629 h 1986"/>
                <a:gd name="T46" fmla="*/ 1128 w 2471"/>
                <a:gd name="T47" fmla="*/ 1719 h 1986"/>
                <a:gd name="T48" fmla="*/ 1249 w 2471"/>
                <a:gd name="T49" fmla="*/ 1843 h 1986"/>
                <a:gd name="T50" fmla="*/ 1234 w 2471"/>
                <a:gd name="T51" fmla="*/ 1921 h 1986"/>
                <a:gd name="T52" fmla="*/ 1158 w 2471"/>
                <a:gd name="T53" fmla="*/ 1965 h 1986"/>
                <a:gd name="T54" fmla="*/ 1423 w 2471"/>
                <a:gd name="T55" fmla="*/ 1986 h 1986"/>
                <a:gd name="T56" fmla="*/ 1747 w 2471"/>
                <a:gd name="T57" fmla="*/ 1907 h 1986"/>
                <a:gd name="T58" fmla="*/ 1860 w 2471"/>
                <a:gd name="T59" fmla="*/ 1753 h 1986"/>
                <a:gd name="T60" fmla="*/ 1865 w 2471"/>
                <a:gd name="T61" fmla="*/ 1585 h 1986"/>
                <a:gd name="T62" fmla="*/ 2312 w 2471"/>
                <a:gd name="T63" fmla="*/ 1496 h 1986"/>
                <a:gd name="T64" fmla="*/ 2299 w 2471"/>
                <a:gd name="T65" fmla="*/ 1249 h 1986"/>
                <a:gd name="T66" fmla="*/ 2384 w 2471"/>
                <a:gd name="T67" fmla="*/ 1227 h 1986"/>
                <a:gd name="T68" fmla="*/ 2471 w 2471"/>
                <a:gd name="T69" fmla="*/ 1084 h 1986"/>
                <a:gd name="T70" fmla="*/ 2397 w 2471"/>
                <a:gd name="T71" fmla="*/ 1035 h 1986"/>
                <a:gd name="T72" fmla="*/ 2295 w 2471"/>
                <a:gd name="T73" fmla="*/ 795 h 1986"/>
                <a:gd name="T74" fmla="*/ 2369 w 2471"/>
                <a:gd name="T75" fmla="*/ 730 h 1986"/>
                <a:gd name="T76" fmla="*/ 2383 w 2471"/>
                <a:gd name="T77" fmla="*/ 672 h 1986"/>
                <a:gd name="T78" fmla="*/ 2112 w 2471"/>
                <a:gd name="T79" fmla="*/ 498 h 1986"/>
                <a:gd name="T80" fmla="*/ 2000 w 2471"/>
                <a:gd name="T81" fmla="*/ 378 h 1986"/>
                <a:gd name="T82" fmla="*/ 2018 w 2471"/>
                <a:gd name="T83" fmla="*/ 296 h 1986"/>
                <a:gd name="T84" fmla="*/ 1968 w 2471"/>
                <a:gd name="T85" fmla="*/ 223 h 1986"/>
                <a:gd name="T86" fmla="*/ 1892 w 2471"/>
                <a:gd name="T87" fmla="*/ 203 h 1986"/>
                <a:gd name="T88" fmla="*/ 1658 w 2471"/>
                <a:gd name="T89" fmla="*/ 288 h 1986"/>
                <a:gd name="T90" fmla="*/ 1584 w 2471"/>
                <a:gd name="T91" fmla="*/ 241 h 1986"/>
                <a:gd name="T92" fmla="*/ 1526 w 2471"/>
                <a:gd name="T93" fmla="*/ 305 h 1986"/>
                <a:gd name="T94" fmla="*/ 1327 w 2471"/>
                <a:gd name="T95" fmla="*/ 275 h 1986"/>
                <a:gd name="T96" fmla="*/ 1013 w 2471"/>
                <a:gd name="T97" fmla="*/ 91 h 1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471" h="1986">
                  <a:moveTo>
                    <a:pt x="1013" y="91"/>
                  </a:moveTo>
                  <a:lnTo>
                    <a:pt x="948" y="137"/>
                  </a:lnTo>
                  <a:lnTo>
                    <a:pt x="682" y="73"/>
                  </a:lnTo>
                  <a:lnTo>
                    <a:pt x="499" y="127"/>
                  </a:lnTo>
                  <a:lnTo>
                    <a:pt x="337" y="95"/>
                  </a:lnTo>
                  <a:lnTo>
                    <a:pt x="291" y="0"/>
                  </a:lnTo>
                  <a:lnTo>
                    <a:pt x="177" y="275"/>
                  </a:lnTo>
                  <a:lnTo>
                    <a:pt x="67" y="274"/>
                  </a:lnTo>
                  <a:lnTo>
                    <a:pt x="0" y="347"/>
                  </a:lnTo>
                  <a:lnTo>
                    <a:pt x="51" y="516"/>
                  </a:lnTo>
                  <a:lnTo>
                    <a:pt x="157" y="708"/>
                  </a:lnTo>
                  <a:lnTo>
                    <a:pt x="171" y="1022"/>
                  </a:lnTo>
                  <a:lnTo>
                    <a:pt x="349" y="1178"/>
                  </a:lnTo>
                  <a:lnTo>
                    <a:pt x="385" y="1340"/>
                  </a:lnTo>
                  <a:lnTo>
                    <a:pt x="450" y="1403"/>
                  </a:lnTo>
                  <a:lnTo>
                    <a:pt x="539" y="1384"/>
                  </a:lnTo>
                  <a:lnTo>
                    <a:pt x="621" y="1691"/>
                  </a:lnTo>
                  <a:lnTo>
                    <a:pt x="622" y="1691"/>
                  </a:lnTo>
                  <a:lnTo>
                    <a:pt x="822" y="1669"/>
                  </a:lnTo>
                  <a:lnTo>
                    <a:pt x="877" y="1588"/>
                  </a:lnTo>
                  <a:lnTo>
                    <a:pt x="921" y="1664"/>
                  </a:lnTo>
                  <a:lnTo>
                    <a:pt x="1001" y="1613"/>
                  </a:lnTo>
                  <a:lnTo>
                    <a:pt x="1109" y="1629"/>
                  </a:lnTo>
                  <a:lnTo>
                    <a:pt x="1128" y="1719"/>
                  </a:lnTo>
                  <a:lnTo>
                    <a:pt x="1249" y="1843"/>
                  </a:lnTo>
                  <a:lnTo>
                    <a:pt x="1234" y="1921"/>
                  </a:lnTo>
                  <a:lnTo>
                    <a:pt x="1158" y="1965"/>
                  </a:lnTo>
                  <a:lnTo>
                    <a:pt x="1423" y="1986"/>
                  </a:lnTo>
                  <a:lnTo>
                    <a:pt x="1747" y="1907"/>
                  </a:lnTo>
                  <a:lnTo>
                    <a:pt x="1860" y="1753"/>
                  </a:lnTo>
                  <a:lnTo>
                    <a:pt x="1865" y="1585"/>
                  </a:lnTo>
                  <a:lnTo>
                    <a:pt x="2312" y="1496"/>
                  </a:lnTo>
                  <a:lnTo>
                    <a:pt x="2299" y="1249"/>
                  </a:lnTo>
                  <a:lnTo>
                    <a:pt x="2384" y="1227"/>
                  </a:lnTo>
                  <a:lnTo>
                    <a:pt x="2471" y="1084"/>
                  </a:lnTo>
                  <a:lnTo>
                    <a:pt x="2397" y="1035"/>
                  </a:lnTo>
                  <a:lnTo>
                    <a:pt x="2295" y="795"/>
                  </a:lnTo>
                  <a:lnTo>
                    <a:pt x="2369" y="730"/>
                  </a:lnTo>
                  <a:lnTo>
                    <a:pt x="2383" y="672"/>
                  </a:lnTo>
                  <a:lnTo>
                    <a:pt x="2112" y="498"/>
                  </a:lnTo>
                  <a:lnTo>
                    <a:pt x="2000" y="378"/>
                  </a:lnTo>
                  <a:lnTo>
                    <a:pt x="2018" y="296"/>
                  </a:lnTo>
                  <a:lnTo>
                    <a:pt x="1968" y="223"/>
                  </a:lnTo>
                  <a:lnTo>
                    <a:pt x="1892" y="203"/>
                  </a:lnTo>
                  <a:lnTo>
                    <a:pt x="1658" y="288"/>
                  </a:lnTo>
                  <a:lnTo>
                    <a:pt x="1584" y="241"/>
                  </a:lnTo>
                  <a:lnTo>
                    <a:pt x="1526" y="305"/>
                  </a:lnTo>
                  <a:lnTo>
                    <a:pt x="1327" y="275"/>
                  </a:lnTo>
                  <a:lnTo>
                    <a:pt x="1013" y="91"/>
                  </a:lnTo>
                  <a:close/>
                </a:path>
              </a:pathLst>
            </a:custGeom>
            <a:solidFill>
              <a:srgbClr val="007DFF"/>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9" name="Freeform 8">
              <a:extLst>
                <a:ext uri="{FF2B5EF4-FFF2-40B4-BE49-F238E27FC236}">
                  <a16:creationId xmlns:a16="http://schemas.microsoft.com/office/drawing/2014/main" id="{5F9F7B2E-2968-444B-B256-79C142F75999}"/>
                </a:ext>
              </a:extLst>
            </p:cNvPr>
            <p:cNvSpPr>
              <a:spLocks/>
            </p:cNvSpPr>
            <p:nvPr/>
          </p:nvSpPr>
          <p:spPr bwMode="auto">
            <a:xfrm>
              <a:off x="4225164" y="3345277"/>
              <a:ext cx="2057575" cy="1576253"/>
            </a:xfrm>
            <a:custGeom>
              <a:avLst/>
              <a:gdLst>
                <a:gd name="T0" fmla="*/ 1723 w 5163"/>
                <a:gd name="T1" fmla="*/ 808 h 3958"/>
                <a:gd name="T2" fmla="*/ 1274 w 5163"/>
                <a:gd name="T3" fmla="*/ 816 h 3958"/>
                <a:gd name="T4" fmla="*/ 1025 w 5163"/>
                <a:gd name="T5" fmla="*/ 379 h 3958"/>
                <a:gd name="T6" fmla="*/ 896 w 5163"/>
                <a:gd name="T7" fmla="*/ 204 h 3958"/>
                <a:gd name="T8" fmla="*/ 661 w 5163"/>
                <a:gd name="T9" fmla="*/ 0 h 3958"/>
                <a:gd name="T10" fmla="*/ 209 w 5163"/>
                <a:gd name="T11" fmla="*/ 257 h 3958"/>
                <a:gd name="T12" fmla="*/ 290 w 5163"/>
                <a:gd name="T13" fmla="*/ 630 h 3958"/>
                <a:gd name="T14" fmla="*/ 168 w 5163"/>
                <a:gd name="T15" fmla="*/ 938 h 3958"/>
                <a:gd name="T16" fmla="*/ 154 w 5163"/>
                <a:gd name="T17" fmla="*/ 1091 h 3958"/>
                <a:gd name="T18" fmla="*/ 88 w 5163"/>
                <a:gd name="T19" fmla="*/ 1270 h 3958"/>
                <a:gd name="T20" fmla="*/ 70 w 5163"/>
                <a:gd name="T21" fmla="*/ 1489 h 3958"/>
                <a:gd name="T22" fmla="*/ 84 w 5163"/>
                <a:gd name="T23" fmla="*/ 1747 h 3958"/>
                <a:gd name="T24" fmla="*/ 114 w 5163"/>
                <a:gd name="T25" fmla="*/ 1976 h 3958"/>
                <a:gd name="T26" fmla="*/ 212 w 5163"/>
                <a:gd name="T27" fmla="*/ 2366 h 3958"/>
                <a:gd name="T28" fmla="*/ 270 w 5163"/>
                <a:gd name="T29" fmla="*/ 2592 h 3958"/>
                <a:gd name="T30" fmla="*/ 397 w 5163"/>
                <a:gd name="T31" fmla="*/ 3033 h 3958"/>
                <a:gd name="T32" fmla="*/ 665 w 5163"/>
                <a:gd name="T33" fmla="*/ 2988 h 3958"/>
                <a:gd name="T34" fmla="*/ 963 w 5163"/>
                <a:gd name="T35" fmla="*/ 2921 h 3958"/>
                <a:gd name="T36" fmla="*/ 1384 w 5163"/>
                <a:gd name="T37" fmla="*/ 3396 h 3958"/>
                <a:gd name="T38" fmla="*/ 1417 w 5163"/>
                <a:gd name="T39" fmla="*/ 3624 h 3958"/>
                <a:gd name="T40" fmla="*/ 1311 w 5163"/>
                <a:gd name="T41" fmla="*/ 3846 h 3958"/>
                <a:gd name="T42" fmla="*/ 1691 w 5163"/>
                <a:gd name="T43" fmla="*/ 3896 h 3958"/>
                <a:gd name="T44" fmla="*/ 1916 w 5163"/>
                <a:gd name="T45" fmla="*/ 3846 h 3958"/>
                <a:gd name="T46" fmla="*/ 1993 w 5163"/>
                <a:gd name="T47" fmla="*/ 3705 h 3958"/>
                <a:gd name="T48" fmla="*/ 2121 w 5163"/>
                <a:gd name="T49" fmla="*/ 3708 h 3958"/>
                <a:gd name="T50" fmla="*/ 2239 w 5163"/>
                <a:gd name="T51" fmla="*/ 3686 h 3958"/>
                <a:gd name="T52" fmla="*/ 2576 w 5163"/>
                <a:gd name="T53" fmla="*/ 3303 h 3958"/>
                <a:gd name="T54" fmla="*/ 2900 w 5163"/>
                <a:gd name="T55" fmla="*/ 3310 h 3958"/>
                <a:gd name="T56" fmla="*/ 3041 w 5163"/>
                <a:gd name="T57" fmla="*/ 3404 h 3958"/>
                <a:gd name="T58" fmla="*/ 3250 w 5163"/>
                <a:gd name="T59" fmla="*/ 3628 h 3958"/>
                <a:gd name="T60" fmla="*/ 3336 w 5163"/>
                <a:gd name="T61" fmla="*/ 3711 h 3958"/>
                <a:gd name="T62" fmla="*/ 3548 w 5163"/>
                <a:gd name="T63" fmla="*/ 3632 h 3958"/>
                <a:gd name="T64" fmla="*/ 3673 w 5163"/>
                <a:gd name="T65" fmla="*/ 3707 h 3958"/>
                <a:gd name="T66" fmla="*/ 3967 w 5163"/>
                <a:gd name="T67" fmla="*/ 3423 h 3958"/>
                <a:gd name="T68" fmla="*/ 4065 w 5163"/>
                <a:gd name="T69" fmla="*/ 3072 h 3958"/>
                <a:gd name="T70" fmla="*/ 4382 w 5163"/>
                <a:gd name="T71" fmla="*/ 2478 h 3958"/>
                <a:gd name="T72" fmla="*/ 4968 w 5163"/>
                <a:gd name="T73" fmla="*/ 1888 h 3958"/>
                <a:gd name="T74" fmla="*/ 5029 w 5163"/>
                <a:gd name="T75" fmla="*/ 1745 h 3958"/>
                <a:gd name="T76" fmla="*/ 4932 w 5163"/>
                <a:gd name="T77" fmla="*/ 1555 h 3958"/>
                <a:gd name="T78" fmla="*/ 5155 w 5163"/>
                <a:gd name="T79" fmla="*/ 1417 h 3958"/>
                <a:gd name="T80" fmla="*/ 5102 w 5163"/>
                <a:gd name="T81" fmla="*/ 1267 h 3958"/>
                <a:gd name="T82" fmla="*/ 5008 w 5163"/>
                <a:gd name="T83" fmla="*/ 1010 h 3958"/>
                <a:gd name="T84" fmla="*/ 4761 w 5163"/>
                <a:gd name="T85" fmla="*/ 884 h 3958"/>
                <a:gd name="T86" fmla="*/ 4370 w 5163"/>
                <a:gd name="T87" fmla="*/ 756 h 3958"/>
                <a:gd name="T88" fmla="*/ 4064 w 5163"/>
                <a:gd name="T89" fmla="*/ 698 h 3958"/>
                <a:gd name="T90" fmla="*/ 3627 w 5163"/>
                <a:gd name="T91" fmla="*/ 741 h 3958"/>
                <a:gd name="T92" fmla="*/ 3568 w 5163"/>
                <a:gd name="T93" fmla="*/ 876 h 3958"/>
                <a:gd name="T94" fmla="*/ 3425 w 5163"/>
                <a:gd name="T95" fmla="*/ 936 h 3958"/>
                <a:gd name="T96" fmla="*/ 3327 w 5163"/>
                <a:gd name="T97" fmla="*/ 1206 h 3958"/>
                <a:gd name="T98" fmla="*/ 3073 w 5163"/>
                <a:gd name="T99" fmla="*/ 1267 h 3958"/>
                <a:gd name="T100" fmla="*/ 3040 w 5163"/>
                <a:gd name="T101" fmla="*/ 1339 h 3958"/>
                <a:gd name="T102" fmla="*/ 3040 w 5163"/>
                <a:gd name="T103" fmla="*/ 1339 h 3958"/>
                <a:gd name="T104" fmla="*/ 2899 w 5163"/>
                <a:gd name="T105" fmla="*/ 1394 h 3958"/>
                <a:gd name="T106" fmla="*/ 2813 w 5163"/>
                <a:gd name="T107" fmla="*/ 1267 h 3958"/>
                <a:gd name="T108" fmla="*/ 2479 w 5163"/>
                <a:gd name="T109" fmla="*/ 1070 h 3958"/>
                <a:gd name="T110" fmla="*/ 2531 w 5163"/>
                <a:gd name="T111" fmla="*/ 911 h 3958"/>
                <a:gd name="T112" fmla="*/ 2394 w 5163"/>
                <a:gd name="T113" fmla="*/ 838 h 3958"/>
                <a:gd name="T114" fmla="*/ 2328 w 5163"/>
                <a:gd name="T115" fmla="*/ 726 h 3958"/>
                <a:gd name="T116" fmla="*/ 2211 w 5163"/>
                <a:gd name="T117" fmla="*/ 626 h 3958"/>
                <a:gd name="T118" fmla="*/ 2100 w 5163"/>
                <a:gd name="T119" fmla="*/ 612 h 3958"/>
                <a:gd name="T120" fmla="*/ 1786 w 5163"/>
                <a:gd name="T121" fmla="*/ 751 h 39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163" h="3958">
                  <a:moveTo>
                    <a:pt x="1786" y="751"/>
                  </a:moveTo>
                  <a:lnTo>
                    <a:pt x="1723" y="808"/>
                  </a:lnTo>
                  <a:lnTo>
                    <a:pt x="1638" y="769"/>
                  </a:lnTo>
                  <a:lnTo>
                    <a:pt x="1274" y="816"/>
                  </a:lnTo>
                  <a:lnTo>
                    <a:pt x="1129" y="499"/>
                  </a:lnTo>
                  <a:lnTo>
                    <a:pt x="1025" y="379"/>
                  </a:lnTo>
                  <a:lnTo>
                    <a:pt x="968" y="443"/>
                  </a:lnTo>
                  <a:lnTo>
                    <a:pt x="896" y="204"/>
                  </a:lnTo>
                  <a:lnTo>
                    <a:pt x="766" y="43"/>
                  </a:lnTo>
                  <a:lnTo>
                    <a:pt x="661" y="0"/>
                  </a:lnTo>
                  <a:lnTo>
                    <a:pt x="214" y="89"/>
                  </a:lnTo>
                  <a:lnTo>
                    <a:pt x="209" y="257"/>
                  </a:lnTo>
                  <a:lnTo>
                    <a:pt x="96" y="411"/>
                  </a:lnTo>
                  <a:lnTo>
                    <a:pt x="290" y="630"/>
                  </a:lnTo>
                  <a:lnTo>
                    <a:pt x="302" y="796"/>
                  </a:lnTo>
                  <a:lnTo>
                    <a:pt x="168" y="938"/>
                  </a:lnTo>
                  <a:lnTo>
                    <a:pt x="200" y="1023"/>
                  </a:lnTo>
                  <a:lnTo>
                    <a:pt x="154" y="1091"/>
                  </a:lnTo>
                  <a:lnTo>
                    <a:pt x="0" y="1187"/>
                  </a:lnTo>
                  <a:lnTo>
                    <a:pt x="88" y="1270"/>
                  </a:lnTo>
                  <a:lnTo>
                    <a:pt x="152" y="1470"/>
                  </a:lnTo>
                  <a:lnTo>
                    <a:pt x="70" y="1489"/>
                  </a:lnTo>
                  <a:lnTo>
                    <a:pt x="27" y="1559"/>
                  </a:lnTo>
                  <a:lnTo>
                    <a:pt x="84" y="1747"/>
                  </a:lnTo>
                  <a:lnTo>
                    <a:pt x="35" y="1913"/>
                  </a:lnTo>
                  <a:lnTo>
                    <a:pt x="114" y="1976"/>
                  </a:lnTo>
                  <a:lnTo>
                    <a:pt x="204" y="2194"/>
                  </a:lnTo>
                  <a:lnTo>
                    <a:pt x="212" y="2366"/>
                  </a:lnTo>
                  <a:lnTo>
                    <a:pt x="277" y="2422"/>
                  </a:lnTo>
                  <a:lnTo>
                    <a:pt x="270" y="2592"/>
                  </a:lnTo>
                  <a:lnTo>
                    <a:pt x="231" y="2849"/>
                  </a:lnTo>
                  <a:lnTo>
                    <a:pt x="397" y="3033"/>
                  </a:lnTo>
                  <a:lnTo>
                    <a:pt x="583" y="3037"/>
                  </a:lnTo>
                  <a:lnTo>
                    <a:pt x="665" y="2988"/>
                  </a:lnTo>
                  <a:lnTo>
                    <a:pt x="790" y="3095"/>
                  </a:lnTo>
                  <a:lnTo>
                    <a:pt x="963" y="2921"/>
                  </a:lnTo>
                  <a:lnTo>
                    <a:pt x="1157" y="3311"/>
                  </a:lnTo>
                  <a:lnTo>
                    <a:pt x="1384" y="3396"/>
                  </a:lnTo>
                  <a:lnTo>
                    <a:pt x="1432" y="3464"/>
                  </a:lnTo>
                  <a:lnTo>
                    <a:pt x="1417" y="3624"/>
                  </a:lnTo>
                  <a:lnTo>
                    <a:pt x="1311" y="3758"/>
                  </a:lnTo>
                  <a:lnTo>
                    <a:pt x="1311" y="3846"/>
                  </a:lnTo>
                  <a:lnTo>
                    <a:pt x="1459" y="3940"/>
                  </a:lnTo>
                  <a:lnTo>
                    <a:pt x="1691" y="3896"/>
                  </a:lnTo>
                  <a:lnTo>
                    <a:pt x="1751" y="3958"/>
                  </a:lnTo>
                  <a:lnTo>
                    <a:pt x="1916" y="3846"/>
                  </a:lnTo>
                  <a:lnTo>
                    <a:pt x="1925" y="3759"/>
                  </a:lnTo>
                  <a:lnTo>
                    <a:pt x="1993" y="3705"/>
                  </a:lnTo>
                  <a:lnTo>
                    <a:pt x="2055" y="3756"/>
                  </a:lnTo>
                  <a:lnTo>
                    <a:pt x="2121" y="3708"/>
                  </a:lnTo>
                  <a:lnTo>
                    <a:pt x="2193" y="3753"/>
                  </a:lnTo>
                  <a:lnTo>
                    <a:pt x="2239" y="3686"/>
                  </a:lnTo>
                  <a:lnTo>
                    <a:pt x="2404" y="3908"/>
                  </a:lnTo>
                  <a:lnTo>
                    <a:pt x="2576" y="3303"/>
                  </a:lnTo>
                  <a:lnTo>
                    <a:pt x="2744" y="3346"/>
                  </a:lnTo>
                  <a:lnTo>
                    <a:pt x="2900" y="3310"/>
                  </a:lnTo>
                  <a:lnTo>
                    <a:pt x="3040" y="3404"/>
                  </a:lnTo>
                  <a:lnTo>
                    <a:pt x="3041" y="3404"/>
                  </a:lnTo>
                  <a:lnTo>
                    <a:pt x="3165" y="3628"/>
                  </a:lnTo>
                  <a:lnTo>
                    <a:pt x="3250" y="3628"/>
                  </a:lnTo>
                  <a:lnTo>
                    <a:pt x="3251" y="3716"/>
                  </a:lnTo>
                  <a:lnTo>
                    <a:pt x="3336" y="3711"/>
                  </a:lnTo>
                  <a:lnTo>
                    <a:pt x="3452" y="3586"/>
                  </a:lnTo>
                  <a:lnTo>
                    <a:pt x="3548" y="3632"/>
                  </a:lnTo>
                  <a:lnTo>
                    <a:pt x="3560" y="3711"/>
                  </a:lnTo>
                  <a:lnTo>
                    <a:pt x="3673" y="3707"/>
                  </a:lnTo>
                  <a:lnTo>
                    <a:pt x="3831" y="3613"/>
                  </a:lnTo>
                  <a:lnTo>
                    <a:pt x="3967" y="3423"/>
                  </a:lnTo>
                  <a:lnTo>
                    <a:pt x="3962" y="3421"/>
                  </a:lnTo>
                  <a:lnTo>
                    <a:pt x="4065" y="3072"/>
                  </a:lnTo>
                  <a:lnTo>
                    <a:pt x="4405" y="2758"/>
                  </a:lnTo>
                  <a:lnTo>
                    <a:pt x="4382" y="2478"/>
                  </a:lnTo>
                  <a:lnTo>
                    <a:pt x="4629" y="2306"/>
                  </a:lnTo>
                  <a:lnTo>
                    <a:pt x="4968" y="1888"/>
                  </a:lnTo>
                  <a:lnTo>
                    <a:pt x="4962" y="1805"/>
                  </a:lnTo>
                  <a:lnTo>
                    <a:pt x="5029" y="1745"/>
                  </a:lnTo>
                  <a:lnTo>
                    <a:pt x="4904" y="1640"/>
                  </a:lnTo>
                  <a:lnTo>
                    <a:pt x="4932" y="1555"/>
                  </a:lnTo>
                  <a:lnTo>
                    <a:pt x="5042" y="1432"/>
                  </a:lnTo>
                  <a:lnTo>
                    <a:pt x="5155" y="1417"/>
                  </a:lnTo>
                  <a:lnTo>
                    <a:pt x="5163" y="1419"/>
                  </a:lnTo>
                  <a:lnTo>
                    <a:pt x="5102" y="1267"/>
                  </a:lnTo>
                  <a:lnTo>
                    <a:pt x="5021" y="1272"/>
                  </a:lnTo>
                  <a:lnTo>
                    <a:pt x="5008" y="1010"/>
                  </a:lnTo>
                  <a:lnTo>
                    <a:pt x="4788" y="866"/>
                  </a:lnTo>
                  <a:lnTo>
                    <a:pt x="4761" y="884"/>
                  </a:lnTo>
                  <a:lnTo>
                    <a:pt x="4519" y="692"/>
                  </a:lnTo>
                  <a:lnTo>
                    <a:pt x="4370" y="756"/>
                  </a:lnTo>
                  <a:lnTo>
                    <a:pt x="4229" y="652"/>
                  </a:lnTo>
                  <a:lnTo>
                    <a:pt x="4064" y="698"/>
                  </a:lnTo>
                  <a:lnTo>
                    <a:pt x="3862" y="575"/>
                  </a:lnTo>
                  <a:lnTo>
                    <a:pt x="3627" y="741"/>
                  </a:lnTo>
                  <a:lnTo>
                    <a:pt x="3633" y="784"/>
                  </a:lnTo>
                  <a:lnTo>
                    <a:pt x="3568" y="876"/>
                  </a:lnTo>
                  <a:lnTo>
                    <a:pt x="3485" y="866"/>
                  </a:lnTo>
                  <a:lnTo>
                    <a:pt x="3425" y="936"/>
                  </a:lnTo>
                  <a:lnTo>
                    <a:pt x="3416" y="1176"/>
                  </a:lnTo>
                  <a:lnTo>
                    <a:pt x="3327" y="1206"/>
                  </a:lnTo>
                  <a:lnTo>
                    <a:pt x="3262" y="1155"/>
                  </a:lnTo>
                  <a:lnTo>
                    <a:pt x="3073" y="1267"/>
                  </a:lnTo>
                  <a:lnTo>
                    <a:pt x="3038" y="1339"/>
                  </a:lnTo>
                  <a:lnTo>
                    <a:pt x="3040" y="1339"/>
                  </a:lnTo>
                  <a:lnTo>
                    <a:pt x="3118" y="1291"/>
                  </a:lnTo>
                  <a:lnTo>
                    <a:pt x="3040" y="1339"/>
                  </a:lnTo>
                  <a:lnTo>
                    <a:pt x="3038" y="1339"/>
                  </a:lnTo>
                  <a:lnTo>
                    <a:pt x="2899" y="1394"/>
                  </a:lnTo>
                  <a:lnTo>
                    <a:pt x="2899" y="1312"/>
                  </a:lnTo>
                  <a:lnTo>
                    <a:pt x="2813" y="1267"/>
                  </a:lnTo>
                  <a:lnTo>
                    <a:pt x="2546" y="1209"/>
                  </a:lnTo>
                  <a:lnTo>
                    <a:pt x="2479" y="1070"/>
                  </a:lnTo>
                  <a:lnTo>
                    <a:pt x="2560" y="1000"/>
                  </a:lnTo>
                  <a:lnTo>
                    <a:pt x="2531" y="911"/>
                  </a:lnTo>
                  <a:lnTo>
                    <a:pt x="2479" y="845"/>
                  </a:lnTo>
                  <a:lnTo>
                    <a:pt x="2394" y="838"/>
                  </a:lnTo>
                  <a:lnTo>
                    <a:pt x="2404" y="755"/>
                  </a:lnTo>
                  <a:lnTo>
                    <a:pt x="2328" y="726"/>
                  </a:lnTo>
                  <a:lnTo>
                    <a:pt x="2313" y="646"/>
                  </a:lnTo>
                  <a:lnTo>
                    <a:pt x="2211" y="626"/>
                  </a:lnTo>
                  <a:lnTo>
                    <a:pt x="2211" y="628"/>
                  </a:lnTo>
                  <a:lnTo>
                    <a:pt x="2100" y="612"/>
                  </a:lnTo>
                  <a:lnTo>
                    <a:pt x="1964" y="726"/>
                  </a:lnTo>
                  <a:lnTo>
                    <a:pt x="1786" y="751"/>
                  </a:lnTo>
                  <a:close/>
                </a:path>
              </a:pathLst>
            </a:custGeom>
            <a:solidFill>
              <a:srgbClr val="F9F9F7"/>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0" name="Freeform 9">
              <a:extLst>
                <a:ext uri="{FF2B5EF4-FFF2-40B4-BE49-F238E27FC236}">
                  <a16:creationId xmlns:a16="http://schemas.microsoft.com/office/drawing/2014/main" id="{91964AC4-42E0-4F49-9D43-18E46674053C}"/>
                </a:ext>
              </a:extLst>
            </p:cNvPr>
            <p:cNvSpPr>
              <a:spLocks/>
            </p:cNvSpPr>
            <p:nvPr/>
          </p:nvSpPr>
          <p:spPr bwMode="auto">
            <a:xfrm>
              <a:off x="2872041" y="2954800"/>
              <a:ext cx="1474250" cy="1844008"/>
            </a:xfrm>
            <a:custGeom>
              <a:avLst/>
              <a:gdLst>
                <a:gd name="T0" fmla="*/ 2903 w 3698"/>
                <a:gd name="T1" fmla="*/ 1449 h 4626"/>
                <a:gd name="T2" fmla="*/ 2994 w 3698"/>
                <a:gd name="T3" fmla="*/ 1327 h 4626"/>
                <a:gd name="T4" fmla="*/ 2854 w 3698"/>
                <a:gd name="T5" fmla="*/ 1113 h 4626"/>
                <a:gd name="T6" fmla="*/ 2666 w 3698"/>
                <a:gd name="T7" fmla="*/ 1148 h 4626"/>
                <a:gd name="T8" fmla="*/ 2567 w 3698"/>
                <a:gd name="T9" fmla="*/ 1153 h 4626"/>
                <a:gd name="T10" fmla="*/ 2366 w 3698"/>
                <a:gd name="T11" fmla="*/ 1175 h 4626"/>
                <a:gd name="T12" fmla="*/ 2195 w 3698"/>
                <a:gd name="T13" fmla="*/ 887 h 4626"/>
                <a:gd name="T14" fmla="*/ 2094 w 3698"/>
                <a:gd name="T15" fmla="*/ 662 h 4626"/>
                <a:gd name="T16" fmla="*/ 1902 w 3698"/>
                <a:gd name="T17" fmla="*/ 192 h 4626"/>
                <a:gd name="T18" fmla="*/ 1622 w 3698"/>
                <a:gd name="T19" fmla="*/ 201 h 4626"/>
                <a:gd name="T20" fmla="*/ 1456 w 3698"/>
                <a:gd name="T21" fmla="*/ 319 h 4626"/>
                <a:gd name="T22" fmla="*/ 1220 w 3698"/>
                <a:gd name="T23" fmla="*/ 366 h 4626"/>
                <a:gd name="T24" fmla="*/ 978 w 3698"/>
                <a:gd name="T25" fmla="*/ 471 h 4626"/>
                <a:gd name="T26" fmla="*/ 1118 w 3698"/>
                <a:gd name="T27" fmla="*/ 690 h 4626"/>
                <a:gd name="T28" fmla="*/ 1129 w 3698"/>
                <a:gd name="T29" fmla="*/ 954 h 4626"/>
                <a:gd name="T30" fmla="*/ 942 w 3698"/>
                <a:gd name="T31" fmla="*/ 1319 h 4626"/>
                <a:gd name="T32" fmla="*/ 1002 w 3698"/>
                <a:gd name="T33" fmla="*/ 1430 h 4626"/>
                <a:gd name="T34" fmla="*/ 991 w 3698"/>
                <a:gd name="T35" fmla="*/ 1484 h 4626"/>
                <a:gd name="T36" fmla="*/ 983 w 3698"/>
                <a:gd name="T37" fmla="*/ 1609 h 4626"/>
                <a:gd name="T38" fmla="*/ 813 w 3698"/>
                <a:gd name="T39" fmla="*/ 2077 h 4626"/>
                <a:gd name="T40" fmla="*/ 702 w 3698"/>
                <a:gd name="T41" fmla="*/ 2208 h 4626"/>
                <a:gd name="T42" fmla="*/ 399 w 3698"/>
                <a:gd name="T43" fmla="*/ 2329 h 4626"/>
                <a:gd name="T44" fmla="*/ 237 w 3698"/>
                <a:gd name="T45" fmla="*/ 2351 h 4626"/>
                <a:gd name="T46" fmla="*/ 166 w 3698"/>
                <a:gd name="T47" fmla="*/ 2689 h 4626"/>
                <a:gd name="T48" fmla="*/ 1 w 3698"/>
                <a:gd name="T49" fmla="*/ 3133 h 4626"/>
                <a:gd name="T50" fmla="*/ 166 w 3698"/>
                <a:gd name="T51" fmla="*/ 3318 h 4626"/>
                <a:gd name="T52" fmla="*/ 289 w 3698"/>
                <a:gd name="T53" fmla="*/ 3487 h 4626"/>
                <a:gd name="T54" fmla="*/ 660 w 3698"/>
                <a:gd name="T55" fmla="*/ 3516 h 4626"/>
                <a:gd name="T56" fmla="*/ 773 w 3698"/>
                <a:gd name="T57" fmla="*/ 3518 h 4626"/>
                <a:gd name="T58" fmla="*/ 1046 w 3698"/>
                <a:gd name="T59" fmla="*/ 3986 h 4626"/>
                <a:gd name="T60" fmla="*/ 1157 w 3698"/>
                <a:gd name="T61" fmla="*/ 4280 h 4626"/>
                <a:gd name="T62" fmla="*/ 1317 w 3698"/>
                <a:gd name="T63" fmla="*/ 4438 h 4626"/>
                <a:gd name="T64" fmla="*/ 1345 w 3698"/>
                <a:gd name="T65" fmla="*/ 4555 h 4626"/>
                <a:gd name="T66" fmla="*/ 1589 w 3698"/>
                <a:gd name="T67" fmla="*/ 4557 h 4626"/>
                <a:gd name="T68" fmla="*/ 1719 w 3698"/>
                <a:gd name="T69" fmla="*/ 4544 h 4626"/>
                <a:gd name="T70" fmla="*/ 2105 w 3698"/>
                <a:gd name="T71" fmla="*/ 4441 h 4626"/>
                <a:gd name="T72" fmla="*/ 2567 w 3698"/>
                <a:gd name="T73" fmla="*/ 4495 h 4626"/>
                <a:gd name="T74" fmla="*/ 2708 w 3698"/>
                <a:gd name="T75" fmla="*/ 4499 h 4626"/>
                <a:gd name="T76" fmla="*/ 3063 w 3698"/>
                <a:gd name="T77" fmla="*/ 4299 h 4626"/>
                <a:gd name="T78" fmla="*/ 3063 w 3698"/>
                <a:gd name="T79" fmla="*/ 4075 h 4626"/>
                <a:gd name="T80" fmla="*/ 3372 w 3698"/>
                <a:gd name="T81" fmla="*/ 3937 h 4626"/>
                <a:gd name="T82" fmla="*/ 3627 w 3698"/>
                <a:gd name="T83" fmla="*/ 3829 h 4626"/>
                <a:gd name="T84" fmla="*/ 3673 w 3698"/>
                <a:gd name="T85" fmla="*/ 3402 h 4626"/>
                <a:gd name="T86" fmla="*/ 3600 w 3698"/>
                <a:gd name="T87" fmla="*/ 3174 h 4626"/>
                <a:gd name="T88" fmla="*/ 3431 w 3698"/>
                <a:gd name="T89" fmla="*/ 2893 h 4626"/>
                <a:gd name="T90" fmla="*/ 3423 w 3698"/>
                <a:gd name="T91" fmla="*/ 2539 h 4626"/>
                <a:gd name="T92" fmla="*/ 3548 w 3698"/>
                <a:gd name="T93" fmla="*/ 2450 h 4626"/>
                <a:gd name="T94" fmla="*/ 3396 w 3698"/>
                <a:gd name="T95" fmla="*/ 2167 h 4626"/>
                <a:gd name="T96" fmla="*/ 3596 w 3698"/>
                <a:gd name="T97" fmla="*/ 2003 h 4626"/>
                <a:gd name="T98" fmla="*/ 3698 w 3698"/>
                <a:gd name="T99" fmla="*/ 1776 h 4626"/>
                <a:gd name="T100" fmla="*/ 3492 w 3698"/>
                <a:gd name="T101" fmla="*/ 1391 h 46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698" h="4626">
                  <a:moveTo>
                    <a:pt x="3168" y="1470"/>
                  </a:moveTo>
                  <a:lnTo>
                    <a:pt x="2903" y="1449"/>
                  </a:lnTo>
                  <a:lnTo>
                    <a:pt x="2979" y="1405"/>
                  </a:lnTo>
                  <a:lnTo>
                    <a:pt x="2994" y="1327"/>
                  </a:lnTo>
                  <a:lnTo>
                    <a:pt x="2873" y="1203"/>
                  </a:lnTo>
                  <a:lnTo>
                    <a:pt x="2854" y="1113"/>
                  </a:lnTo>
                  <a:lnTo>
                    <a:pt x="2746" y="1097"/>
                  </a:lnTo>
                  <a:lnTo>
                    <a:pt x="2666" y="1148"/>
                  </a:lnTo>
                  <a:lnTo>
                    <a:pt x="2622" y="1072"/>
                  </a:lnTo>
                  <a:lnTo>
                    <a:pt x="2567" y="1153"/>
                  </a:lnTo>
                  <a:lnTo>
                    <a:pt x="2367" y="1175"/>
                  </a:lnTo>
                  <a:lnTo>
                    <a:pt x="2366" y="1175"/>
                  </a:lnTo>
                  <a:lnTo>
                    <a:pt x="2284" y="868"/>
                  </a:lnTo>
                  <a:lnTo>
                    <a:pt x="2195" y="887"/>
                  </a:lnTo>
                  <a:lnTo>
                    <a:pt x="2130" y="824"/>
                  </a:lnTo>
                  <a:lnTo>
                    <a:pt x="2094" y="662"/>
                  </a:lnTo>
                  <a:lnTo>
                    <a:pt x="1916" y="506"/>
                  </a:lnTo>
                  <a:lnTo>
                    <a:pt x="1902" y="192"/>
                  </a:lnTo>
                  <a:lnTo>
                    <a:pt x="1796" y="0"/>
                  </a:lnTo>
                  <a:lnTo>
                    <a:pt x="1622" y="201"/>
                  </a:lnTo>
                  <a:lnTo>
                    <a:pt x="1630" y="281"/>
                  </a:lnTo>
                  <a:lnTo>
                    <a:pt x="1456" y="319"/>
                  </a:lnTo>
                  <a:lnTo>
                    <a:pt x="1373" y="273"/>
                  </a:lnTo>
                  <a:lnTo>
                    <a:pt x="1220" y="366"/>
                  </a:lnTo>
                  <a:lnTo>
                    <a:pt x="1048" y="397"/>
                  </a:lnTo>
                  <a:lnTo>
                    <a:pt x="978" y="471"/>
                  </a:lnTo>
                  <a:lnTo>
                    <a:pt x="982" y="565"/>
                  </a:lnTo>
                  <a:lnTo>
                    <a:pt x="1118" y="690"/>
                  </a:lnTo>
                  <a:lnTo>
                    <a:pt x="1115" y="822"/>
                  </a:lnTo>
                  <a:lnTo>
                    <a:pt x="1129" y="954"/>
                  </a:lnTo>
                  <a:lnTo>
                    <a:pt x="911" y="1103"/>
                  </a:lnTo>
                  <a:lnTo>
                    <a:pt x="942" y="1319"/>
                  </a:lnTo>
                  <a:lnTo>
                    <a:pt x="943" y="1320"/>
                  </a:lnTo>
                  <a:lnTo>
                    <a:pt x="1002" y="1430"/>
                  </a:lnTo>
                  <a:lnTo>
                    <a:pt x="991" y="1483"/>
                  </a:lnTo>
                  <a:lnTo>
                    <a:pt x="991" y="1484"/>
                  </a:lnTo>
                  <a:lnTo>
                    <a:pt x="933" y="1543"/>
                  </a:lnTo>
                  <a:lnTo>
                    <a:pt x="983" y="1609"/>
                  </a:lnTo>
                  <a:lnTo>
                    <a:pt x="993" y="1769"/>
                  </a:lnTo>
                  <a:lnTo>
                    <a:pt x="813" y="2077"/>
                  </a:lnTo>
                  <a:lnTo>
                    <a:pt x="720" y="2106"/>
                  </a:lnTo>
                  <a:lnTo>
                    <a:pt x="702" y="2208"/>
                  </a:lnTo>
                  <a:lnTo>
                    <a:pt x="481" y="2338"/>
                  </a:lnTo>
                  <a:lnTo>
                    <a:pt x="399" y="2329"/>
                  </a:lnTo>
                  <a:lnTo>
                    <a:pt x="414" y="2424"/>
                  </a:lnTo>
                  <a:lnTo>
                    <a:pt x="237" y="2351"/>
                  </a:lnTo>
                  <a:lnTo>
                    <a:pt x="215" y="2421"/>
                  </a:lnTo>
                  <a:lnTo>
                    <a:pt x="166" y="2689"/>
                  </a:lnTo>
                  <a:lnTo>
                    <a:pt x="0" y="3132"/>
                  </a:lnTo>
                  <a:lnTo>
                    <a:pt x="1" y="3133"/>
                  </a:lnTo>
                  <a:lnTo>
                    <a:pt x="157" y="3227"/>
                  </a:lnTo>
                  <a:lnTo>
                    <a:pt x="166" y="3318"/>
                  </a:lnTo>
                  <a:lnTo>
                    <a:pt x="251" y="3312"/>
                  </a:lnTo>
                  <a:lnTo>
                    <a:pt x="289" y="3487"/>
                  </a:lnTo>
                  <a:lnTo>
                    <a:pt x="370" y="3528"/>
                  </a:lnTo>
                  <a:lnTo>
                    <a:pt x="660" y="3516"/>
                  </a:lnTo>
                  <a:lnTo>
                    <a:pt x="617" y="3432"/>
                  </a:lnTo>
                  <a:lnTo>
                    <a:pt x="773" y="3518"/>
                  </a:lnTo>
                  <a:lnTo>
                    <a:pt x="780" y="3608"/>
                  </a:lnTo>
                  <a:lnTo>
                    <a:pt x="1046" y="3986"/>
                  </a:lnTo>
                  <a:lnTo>
                    <a:pt x="1023" y="4155"/>
                  </a:lnTo>
                  <a:lnTo>
                    <a:pt x="1157" y="4280"/>
                  </a:lnTo>
                  <a:lnTo>
                    <a:pt x="1242" y="4280"/>
                  </a:lnTo>
                  <a:lnTo>
                    <a:pt x="1317" y="4438"/>
                  </a:lnTo>
                  <a:lnTo>
                    <a:pt x="1389" y="4474"/>
                  </a:lnTo>
                  <a:lnTo>
                    <a:pt x="1345" y="4555"/>
                  </a:lnTo>
                  <a:lnTo>
                    <a:pt x="1421" y="4586"/>
                  </a:lnTo>
                  <a:lnTo>
                    <a:pt x="1589" y="4557"/>
                  </a:lnTo>
                  <a:lnTo>
                    <a:pt x="1636" y="4626"/>
                  </a:lnTo>
                  <a:lnTo>
                    <a:pt x="1719" y="4544"/>
                  </a:lnTo>
                  <a:lnTo>
                    <a:pt x="2050" y="4513"/>
                  </a:lnTo>
                  <a:lnTo>
                    <a:pt x="2105" y="4441"/>
                  </a:lnTo>
                  <a:lnTo>
                    <a:pt x="2488" y="4518"/>
                  </a:lnTo>
                  <a:lnTo>
                    <a:pt x="2567" y="4495"/>
                  </a:lnTo>
                  <a:lnTo>
                    <a:pt x="2708" y="4500"/>
                  </a:lnTo>
                  <a:lnTo>
                    <a:pt x="2708" y="4499"/>
                  </a:lnTo>
                  <a:lnTo>
                    <a:pt x="2809" y="4327"/>
                  </a:lnTo>
                  <a:lnTo>
                    <a:pt x="3063" y="4299"/>
                  </a:lnTo>
                  <a:lnTo>
                    <a:pt x="3112" y="4229"/>
                  </a:lnTo>
                  <a:lnTo>
                    <a:pt x="3063" y="4075"/>
                  </a:lnTo>
                  <a:lnTo>
                    <a:pt x="3127" y="4021"/>
                  </a:lnTo>
                  <a:lnTo>
                    <a:pt x="3372" y="3937"/>
                  </a:lnTo>
                  <a:lnTo>
                    <a:pt x="3510" y="3829"/>
                  </a:lnTo>
                  <a:lnTo>
                    <a:pt x="3627" y="3829"/>
                  </a:lnTo>
                  <a:lnTo>
                    <a:pt x="3666" y="3572"/>
                  </a:lnTo>
                  <a:lnTo>
                    <a:pt x="3673" y="3402"/>
                  </a:lnTo>
                  <a:lnTo>
                    <a:pt x="3608" y="3346"/>
                  </a:lnTo>
                  <a:lnTo>
                    <a:pt x="3600" y="3174"/>
                  </a:lnTo>
                  <a:lnTo>
                    <a:pt x="3510" y="2956"/>
                  </a:lnTo>
                  <a:lnTo>
                    <a:pt x="3431" y="2893"/>
                  </a:lnTo>
                  <a:lnTo>
                    <a:pt x="3480" y="2727"/>
                  </a:lnTo>
                  <a:lnTo>
                    <a:pt x="3423" y="2539"/>
                  </a:lnTo>
                  <a:lnTo>
                    <a:pt x="3466" y="2469"/>
                  </a:lnTo>
                  <a:lnTo>
                    <a:pt x="3548" y="2450"/>
                  </a:lnTo>
                  <a:lnTo>
                    <a:pt x="3484" y="2250"/>
                  </a:lnTo>
                  <a:lnTo>
                    <a:pt x="3396" y="2167"/>
                  </a:lnTo>
                  <a:lnTo>
                    <a:pt x="3550" y="2071"/>
                  </a:lnTo>
                  <a:lnTo>
                    <a:pt x="3596" y="2003"/>
                  </a:lnTo>
                  <a:lnTo>
                    <a:pt x="3564" y="1918"/>
                  </a:lnTo>
                  <a:lnTo>
                    <a:pt x="3698" y="1776"/>
                  </a:lnTo>
                  <a:lnTo>
                    <a:pt x="3686" y="1610"/>
                  </a:lnTo>
                  <a:lnTo>
                    <a:pt x="3492" y="1391"/>
                  </a:lnTo>
                  <a:lnTo>
                    <a:pt x="3168" y="1470"/>
                  </a:lnTo>
                  <a:close/>
                </a:path>
              </a:pathLst>
            </a:custGeom>
            <a:solidFill>
              <a:srgbClr val="F9F9F7"/>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1" name="Freeform 10">
              <a:extLst>
                <a:ext uri="{FF2B5EF4-FFF2-40B4-BE49-F238E27FC236}">
                  <a16:creationId xmlns:a16="http://schemas.microsoft.com/office/drawing/2014/main" id="{32C7F5F1-2E29-4C0F-A36E-C805492A9814}"/>
                </a:ext>
              </a:extLst>
            </p:cNvPr>
            <p:cNvSpPr>
              <a:spLocks noEditPoints="1"/>
            </p:cNvSpPr>
            <p:nvPr/>
          </p:nvSpPr>
          <p:spPr bwMode="auto">
            <a:xfrm>
              <a:off x="3839468" y="4480052"/>
              <a:ext cx="2556430" cy="1872697"/>
            </a:xfrm>
            <a:custGeom>
              <a:avLst/>
              <a:gdLst>
                <a:gd name="T0" fmla="*/ 683 w 6416"/>
                <a:gd name="T1" fmla="*/ 400 h 4699"/>
                <a:gd name="T2" fmla="*/ 279 w 6416"/>
                <a:gd name="T3" fmla="*/ 670 h 4699"/>
                <a:gd name="T4" fmla="*/ 525 w 6416"/>
                <a:gd name="T5" fmla="*/ 925 h 4699"/>
                <a:gd name="T6" fmla="*/ 681 w 6416"/>
                <a:gd name="T7" fmla="*/ 1480 h 4699"/>
                <a:gd name="T8" fmla="*/ 576 w 6416"/>
                <a:gd name="T9" fmla="*/ 2048 h 4699"/>
                <a:gd name="T10" fmla="*/ 402 w 6416"/>
                <a:gd name="T11" fmla="*/ 2464 h 4699"/>
                <a:gd name="T12" fmla="*/ 216 w 6416"/>
                <a:gd name="T13" fmla="*/ 2903 h 4699"/>
                <a:gd name="T14" fmla="*/ 51 w 6416"/>
                <a:gd name="T15" fmla="*/ 3092 h 4699"/>
                <a:gd name="T16" fmla="*/ 27 w 6416"/>
                <a:gd name="T17" fmla="*/ 3402 h 4699"/>
                <a:gd name="T18" fmla="*/ 181 w 6416"/>
                <a:gd name="T19" fmla="*/ 3886 h 4699"/>
                <a:gd name="T20" fmla="*/ 626 w 6416"/>
                <a:gd name="T21" fmla="*/ 3698 h 4699"/>
                <a:gd name="T22" fmla="*/ 1001 w 6416"/>
                <a:gd name="T23" fmla="*/ 3429 h 4699"/>
                <a:gd name="T24" fmla="*/ 1092 w 6416"/>
                <a:gd name="T25" fmla="*/ 3684 h 4699"/>
                <a:gd name="T26" fmla="*/ 1418 w 6416"/>
                <a:gd name="T27" fmla="*/ 3438 h 4699"/>
                <a:gd name="T28" fmla="*/ 1752 w 6416"/>
                <a:gd name="T29" fmla="*/ 3459 h 4699"/>
                <a:gd name="T30" fmla="*/ 2024 w 6416"/>
                <a:gd name="T31" fmla="*/ 3419 h 4699"/>
                <a:gd name="T32" fmla="*/ 2547 w 6416"/>
                <a:gd name="T33" fmla="*/ 4317 h 4699"/>
                <a:gd name="T34" fmla="*/ 2981 w 6416"/>
                <a:gd name="T35" fmla="*/ 4425 h 4699"/>
                <a:gd name="T36" fmla="*/ 3308 w 6416"/>
                <a:gd name="T37" fmla="*/ 4458 h 4699"/>
                <a:gd name="T38" fmla="*/ 3575 w 6416"/>
                <a:gd name="T39" fmla="*/ 4496 h 4699"/>
                <a:gd name="T40" fmla="*/ 3969 w 6416"/>
                <a:gd name="T41" fmla="*/ 4359 h 4699"/>
                <a:gd name="T42" fmla="*/ 4256 w 6416"/>
                <a:gd name="T43" fmla="*/ 4634 h 4699"/>
                <a:gd name="T44" fmla="*/ 4598 w 6416"/>
                <a:gd name="T45" fmla="*/ 4559 h 4699"/>
                <a:gd name="T46" fmla="*/ 4344 w 6416"/>
                <a:gd name="T47" fmla="*/ 4252 h 4699"/>
                <a:gd name="T48" fmla="*/ 4514 w 6416"/>
                <a:gd name="T49" fmla="*/ 4068 h 4699"/>
                <a:gd name="T50" fmla="*/ 4572 w 6416"/>
                <a:gd name="T51" fmla="*/ 3736 h 4699"/>
                <a:gd name="T52" fmla="*/ 4776 w 6416"/>
                <a:gd name="T53" fmla="*/ 3540 h 4699"/>
                <a:gd name="T54" fmla="*/ 5327 w 6416"/>
                <a:gd name="T55" fmla="*/ 3312 h 4699"/>
                <a:gd name="T56" fmla="*/ 5300 w 6416"/>
                <a:gd name="T57" fmla="*/ 3085 h 4699"/>
                <a:gd name="T58" fmla="*/ 5519 w 6416"/>
                <a:gd name="T59" fmla="*/ 2954 h 4699"/>
                <a:gd name="T60" fmla="*/ 5754 w 6416"/>
                <a:gd name="T61" fmla="*/ 2862 h 4699"/>
                <a:gd name="T62" fmla="*/ 6369 w 6416"/>
                <a:gd name="T63" fmla="*/ 2516 h 4699"/>
                <a:gd name="T64" fmla="*/ 6203 w 6416"/>
                <a:gd name="T65" fmla="*/ 2142 h 4699"/>
                <a:gd name="T66" fmla="*/ 5998 w 6416"/>
                <a:gd name="T67" fmla="*/ 1828 h 4699"/>
                <a:gd name="T68" fmla="*/ 5906 w 6416"/>
                <a:gd name="T69" fmla="*/ 1654 h 4699"/>
                <a:gd name="T70" fmla="*/ 6076 w 6416"/>
                <a:gd name="T71" fmla="*/ 1199 h 4699"/>
                <a:gd name="T72" fmla="*/ 5810 w 6416"/>
                <a:gd name="T73" fmla="*/ 649 h 4699"/>
                <a:gd name="T74" fmla="*/ 5483 w 6416"/>
                <a:gd name="T75" fmla="*/ 564 h 4699"/>
                <a:gd name="T76" fmla="*/ 5157 w 6416"/>
                <a:gd name="T77" fmla="*/ 811 h 4699"/>
                <a:gd name="T78" fmla="*/ 4821 w 6416"/>
                <a:gd name="T79" fmla="*/ 1083 h 4699"/>
                <a:gd name="T80" fmla="*/ 5002 w 6416"/>
                <a:gd name="T81" fmla="*/ 833 h 4699"/>
                <a:gd name="T82" fmla="*/ 4798 w 6416"/>
                <a:gd name="T83" fmla="*/ 764 h 4699"/>
                <a:gd name="T84" fmla="*/ 4515 w 6416"/>
                <a:gd name="T85" fmla="*/ 783 h 4699"/>
                <a:gd name="T86" fmla="*/ 4218 w 6416"/>
                <a:gd name="T87" fmla="*/ 867 h 4699"/>
                <a:gd name="T88" fmla="*/ 4008 w 6416"/>
                <a:gd name="T89" fmla="*/ 555 h 4699"/>
                <a:gd name="T90" fmla="*/ 3711 w 6416"/>
                <a:gd name="T91" fmla="*/ 497 h 4699"/>
                <a:gd name="T92" fmla="*/ 3206 w 6416"/>
                <a:gd name="T93" fmla="*/ 837 h 4699"/>
                <a:gd name="T94" fmla="*/ 3022 w 6416"/>
                <a:gd name="T95" fmla="*/ 907 h 4699"/>
                <a:gd name="T96" fmla="*/ 2883 w 6416"/>
                <a:gd name="T97" fmla="*/ 997 h 4699"/>
                <a:gd name="T98" fmla="*/ 2426 w 6416"/>
                <a:gd name="T99" fmla="*/ 1091 h 4699"/>
                <a:gd name="T100" fmla="*/ 2384 w 6416"/>
                <a:gd name="T101" fmla="*/ 775 h 4699"/>
                <a:gd name="T102" fmla="*/ 2124 w 6416"/>
                <a:gd name="T103" fmla="*/ 462 h 4699"/>
                <a:gd name="T104" fmla="*/ 1632 w 6416"/>
                <a:gd name="T105" fmla="*/ 139 h 4699"/>
                <a:gd name="T106" fmla="*/ 1198 w 6416"/>
                <a:gd name="T107" fmla="*/ 0 h 4699"/>
                <a:gd name="T108" fmla="*/ 698 w 6416"/>
                <a:gd name="T109" fmla="*/ 192 h 4699"/>
                <a:gd name="T110" fmla="*/ 3656 w 6416"/>
                <a:gd name="T111" fmla="*/ 4380 h 4699"/>
                <a:gd name="T112" fmla="*/ 3711 w 6416"/>
                <a:gd name="T113" fmla="*/ 4163 h 46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416" h="4699">
                  <a:moveTo>
                    <a:pt x="698" y="192"/>
                  </a:moveTo>
                  <a:lnTo>
                    <a:pt x="634" y="246"/>
                  </a:lnTo>
                  <a:lnTo>
                    <a:pt x="683" y="400"/>
                  </a:lnTo>
                  <a:lnTo>
                    <a:pt x="634" y="470"/>
                  </a:lnTo>
                  <a:lnTo>
                    <a:pt x="380" y="498"/>
                  </a:lnTo>
                  <a:lnTo>
                    <a:pt x="279" y="670"/>
                  </a:lnTo>
                  <a:lnTo>
                    <a:pt x="279" y="671"/>
                  </a:lnTo>
                  <a:lnTo>
                    <a:pt x="311" y="783"/>
                  </a:lnTo>
                  <a:lnTo>
                    <a:pt x="525" y="925"/>
                  </a:lnTo>
                  <a:lnTo>
                    <a:pt x="630" y="1166"/>
                  </a:lnTo>
                  <a:lnTo>
                    <a:pt x="616" y="1284"/>
                  </a:lnTo>
                  <a:lnTo>
                    <a:pt x="681" y="1480"/>
                  </a:lnTo>
                  <a:lnTo>
                    <a:pt x="412" y="1729"/>
                  </a:lnTo>
                  <a:lnTo>
                    <a:pt x="541" y="1888"/>
                  </a:lnTo>
                  <a:lnTo>
                    <a:pt x="576" y="2048"/>
                  </a:lnTo>
                  <a:lnTo>
                    <a:pt x="525" y="2120"/>
                  </a:lnTo>
                  <a:lnTo>
                    <a:pt x="581" y="2522"/>
                  </a:lnTo>
                  <a:lnTo>
                    <a:pt x="402" y="2464"/>
                  </a:lnTo>
                  <a:lnTo>
                    <a:pt x="382" y="2565"/>
                  </a:lnTo>
                  <a:lnTo>
                    <a:pt x="163" y="2839"/>
                  </a:lnTo>
                  <a:lnTo>
                    <a:pt x="216" y="2903"/>
                  </a:lnTo>
                  <a:lnTo>
                    <a:pt x="148" y="2959"/>
                  </a:lnTo>
                  <a:lnTo>
                    <a:pt x="141" y="3059"/>
                  </a:lnTo>
                  <a:lnTo>
                    <a:pt x="51" y="3092"/>
                  </a:lnTo>
                  <a:lnTo>
                    <a:pt x="95" y="3188"/>
                  </a:lnTo>
                  <a:lnTo>
                    <a:pt x="0" y="3244"/>
                  </a:lnTo>
                  <a:lnTo>
                    <a:pt x="27" y="3402"/>
                  </a:lnTo>
                  <a:lnTo>
                    <a:pt x="138" y="3576"/>
                  </a:lnTo>
                  <a:lnTo>
                    <a:pt x="87" y="3742"/>
                  </a:lnTo>
                  <a:lnTo>
                    <a:pt x="181" y="3886"/>
                  </a:lnTo>
                  <a:lnTo>
                    <a:pt x="332" y="3794"/>
                  </a:lnTo>
                  <a:lnTo>
                    <a:pt x="515" y="3839"/>
                  </a:lnTo>
                  <a:lnTo>
                    <a:pt x="626" y="3698"/>
                  </a:lnTo>
                  <a:lnTo>
                    <a:pt x="713" y="3437"/>
                  </a:lnTo>
                  <a:lnTo>
                    <a:pt x="850" y="3313"/>
                  </a:lnTo>
                  <a:lnTo>
                    <a:pt x="1001" y="3429"/>
                  </a:lnTo>
                  <a:lnTo>
                    <a:pt x="1037" y="3552"/>
                  </a:lnTo>
                  <a:lnTo>
                    <a:pt x="1106" y="3597"/>
                  </a:lnTo>
                  <a:lnTo>
                    <a:pt x="1092" y="3684"/>
                  </a:lnTo>
                  <a:lnTo>
                    <a:pt x="1167" y="3832"/>
                  </a:lnTo>
                  <a:lnTo>
                    <a:pt x="1367" y="3372"/>
                  </a:lnTo>
                  <a:lnTo>
                    <a:pt x="1418" y="3438"/>
                  </a:lnTo>
                  <a:lnTo>
                    <a:pt x="1642" y="3245"/>
                  </a:lnTo>
                  <a:lnTo>
                    <a:pt x="1708" y="3294"/>
                  </a:lnTo>
                  <a:lnTo>
                    <a:pt x="1752" y="3459"/>
                  </a:lnTo>
                  <a:lnTo>
                    <a:pt x="1937" y="3495"/>
                  </a:lnTo>
                  <a:lnTo>
                    <a:pt x="1941" y="3412"/>
                  </a:lnTo>
                  <a:lnTo>
                    <a:pt x="2024" y="3419"/>
                  </a:lnTo>
                  <a:lnTo>
                    <a:pt x="2284" y="3642"/>
                  </a:lnTo>
                  <a:lnTo>
                    <a:pt x="2345" y="3903"/>
                  </a:lnTo>
                  <a:lnTo>
                    <a:pt x="2547" y="4317"/>
                  </a:lnTo>
                  <a:lnTo>
                    <a:pt x="2772" y="4461"/>
                  </a:lnTo>
                  <a:lnTo>
                    <a:pt x="2976" y="4334"/>
                  </a:lnTo>
                  <a:lnTo>
                    <a:pt x="2981" y="4425"/>
                  </a:lnTo>
                  <a:lnTo>
                    <a:pt x="3053" y="4359"/>
                  </a:lnTo>
                  <a:lnTo>
                    <a:pt x="3132" y="4359"/>
                  </a:lnTo>
                  <a:lnTo>
                    <a:pt x="3308" y="4458"/>
                  </a:lnTo>
                  <a:lnTo>
                    <a:pt x="3304" y="4353"/>
                  </a:lnTo>
                  <a:lnTo>
                    <a:pt x="3473" y="4372"/>
                  </a:lnTo>
                  <a:lnTo>
                    <a:pt x="3575" y="4496"/>
                  </a:lnTo>
                  <a:lnTo>
                    <a:pt x="3827" y="4382"/>
                  </a:lnTo>
                  <a:lnTo>
                    <a:pt x="3897" y="4424"/>
                  </a:lnTo>
                  <a:lnTo>
                    <a:pt x="3969" y="4359"/>
                  </a:lnTo>
                  <a:lnTo>
                    <a:pt x="3983" y="4527"/>
                  </a:lnTo>
                  <a:lnTo>
                    <a:pt x="4254" y="4551"/>
                  </a:lnTo>
                  <a:lnTo>
                    <a:pt x="4256" y="4634"/>
                  </a:lnTo>
                  <a:lnTo>
                    <a:pt x="4407" y="4699"/>
                  </a:lnTo>
                  <a:lnTo>
                    <a:pt x="4531" y="4562"/>
                  </a:lnTo>
                  <a:lnTo>
                    <a:pt x="4598" y="4559"/>
                  </a:lnTo>
                  <a:lnTo>
                    <a:pt x="4628" y="4553"/>
                  </a:lnTo>
                  <a:lnTo>
                    <a:pt x="4633" y="4416"/>
                  </a:lnTo>
                  <a:lnTo>
                    <a:pt x="4344" y="4252"/>
                  </a:lnTo>
                  <a:lnTo>
                    <a:pt x="4300" y="4174"/>
                  </a:lnTo>
                  <a:lnTo>
                    <a:pt x="4394" y="4028"/>
                  </a:lnTo>
                  <a:lnTo>
                    <a:pt x="4514" y="4068"/>
                  </a:lnTo>
                  <a:lnTo>
                    <a:pt x="4586" y="3996"/>
                  </a:lnTo>
                  <a:lnTo>
                    <a:pt x="4500" y="3932"/>
                  </a:lnTo>
                  <a:lnTo>
                    <a:pt x="4572" y="3736"/>
                  </a:lnTo>
                  <a:lnTo>
                    <a:pt x="4738" y="3725"/>
                  </a:lnTo>
                  <a:lnTo>
                    <a:pt x="4749" y="3629"/>
                  </a:lnTo>
                  <a:lnTo>
                    <a:pt x="4776" y="3540"/>
                  </a:lnTo>
                  <a:lnTo>
                    <a:pt x="4935" y="3505"/>
                  </a:lnTo>
                  <a:lnTo>
                    <a:pt x="4961" y="3423"/>
                  </a:lnTo>
                  <a:lnTo>
                    <a:pt x="5327" y="3312"/>
                  </a:lnTo>
                  <a:lnTo>
                    <a:pt x="5416" y="3344"/>
                  </a:lnTo>
                  <a:lnTo>
                    <a:pt x="5428" y="3174"/>
                  </a:lnTo>
                  <a:lnTo>
                    <a:pt x="5300" y="3085"/>
                  </a:lnTo>
                  <a:lnTo>
                    <a:pt x="5250" y="2964"/>
                  </a:lnTo>
                  <a:lnTo>
                    <a:pt x="5295" y="2853"/>
                  </a:lnTo>
                  <a:lnTo>
                    <a:pt x="5519" y="2954"/>
                  </a:lnTo>
                  <a:lnTo>
                    <a:pt x="5577" y="2897"/>
                  </a:lnTo>
                  <a:lnTo>
                    <a:pt x="5752" y="2862"/>
                  </a:lnTo>
                  <a:lnTo>
                    <a:pt x="5754" y="2862"/>
                  </a:lnTo>
                  <a:lnTo>
                    <a:pt x="5752" y="2861"/>
                  </a:lnTo>
                  <a:lnTo>
                    <a:pt x="6311" y="2621"/>
                  </a:lnTo>
                  <a:lnTo>
                    <a:pt x="6369" y="2516"/>
                  </a:lnTo>
                  <a:lnTo>
                    <a:pt x="6335" y="2440"/>
                  </a:lnTo>
                  <a:lnTo>
                    <a:pt x="6416" y="2290"/>
                  </a:lnTo>
                  <a:lnTo>
                    <a:pt x="6203" y="2142"/>
                  </a:lnTo>
                  <a:lnTo>
                    <a:pt x="6140" y="1984"/>
                  </a:lnTo>
                  <a:lnTo>
                    <a:pt x="6161" y="1893"/>
                  </a:lnTo>
                  <a:lnTo>
                    <a:pt x="5998" y="1828"/>
                  </a:lnTo>
                  <a:lnTo>
                    <a:pt x="5916" y="1750"/>
                  </a:lnTo>
                  <a:lnTo>
                    <a:pt x="5902" y="1658"/>
                  </a:lnTo>
                  <a:lnTo>
                    <a:pt x="5906" y="1654"/>
                  </a:lnTo>
                  <a:lnTo>
                    <a:pt x="6145" y="1421"/>
                  </a:lnTo>
                  <a:lnTo>
                    <a:pt x="6174" y="1330"/>
                  </a:lnTo>
                  <a:lnTo>
                    <a:pt x="6076" y="1199"/>
                  </a:lnTo>
                  <a:lnTo>
                    <a:pt x="5850" y="985"/>
                  </a:lnTo>
                  <a:lnTo>
                    <a:pt x="5917" y="806"/>
                  </a:lnTo>
                  <a:lnTo>
                    <a:pt x="5810" y="649"/>
                  </a:lnTo>
                  <a:lnTo>
                    <a:pt x="5824" y="567"/>
                  </a:lnTo>
                  <a:lnTo>
                    <a:pt x="5727" y="547"/>
                  </a:lnTo>
                  <a:lnTo>
                    <a:pt x="5483" y="564"/>
                  </a:lnTo>
                  <a:lnTo>
                    <a:pt x="5337" y="685"/>
                  </a:lnTo>
                  <a:lnTo>
                    <a:pt x="5238" y="644"/>
                  </a:lnTo>
                  <a:lnTo>
                    <a:pt x="5157" y="811"/>
                  </a:lnTo>
                  <a:lnTo>
                    <a:pt x="5225" y="900"/>
                  </a:lnTo>
                  <a:lnTo>
                    <a:pt x="5024" y="1056"/>
                  </a:lnTo>
                  <a:lnTo>
                    <a:pt x="4821" y="1083"/>
                  </a:lnTo>
                  <a:lnTo>
                    <a:pt x="4821" y="1081"/>
                  </a:lnTo>
                  <a:lnTo>
                    <a:pt x="4836" y="936"/>
                  </a:lnTo>
                  <a:lnTo>
                    <a:pt x="5002" y="833"/>
                  </a:lnTo>
                  <a:lnTo>
                    <a:pt x="5035" y="632"/>
                  </a:lnTo>
                  <a:lnTo>
                    <a:pt x="4934" y="574"/>
                  </a:lnTo>
                  <a:lnTo>
                    <a:pt x="4798" y="764"/>
                  </a:lnTo>
                  <a:lnTo>
                    <a:pt x="4640" y="858"/>
                  </a:lnTo>
                  <a:lnTo>
                    <a:pt x="4527" y="862"/>
                  </a:lnTo>
                  <a:lnTo>
                    <a:pt x="4515" y="783"/>
                  </a:lnTo>
                  <a:lnTo>
                    <a:pt x="4419" y="737"/>
                  </a:lnTo>
                  <a:lnTo>
                    <a:pt x="4303" y="862"/>
                  </a:lnTo>
                  <a:lnTo>
                    <a:pt x="4218" y="867"/>
                  </a:lnTo>
                  <a:lnTo>
                    <a:pt x="4217" y="779"/>
                  </a:lnTo>
                  <a:lnTo>
                    <a:pt x="4132" y="779"/>
                  </a:lnTo>
                  <a:lnTo>
                    <a:pt x="4008" y="555"/>
                  </a:lnTo>
                  <a:lnTo>
                    <a:pt x="4007" y="555"/>
                  </a:lnTo>
                  <a:lnTo>
                    <a:pt x="3867" y="461"/>
                  </a:lnTo>
                  <a:lnTo>
                    <a:pt x="3711" y="497"/>
                  </a:lnTo>
                  <a:lnTo>
                    <a:pt x="3543" y="454"/>
                  </a:lnTo>
                  <a:lnTo>
                    <a:pt x="3371" y="1059"/>
                  </a:lnTo>
                  <a:lnTo>
                    <a:pt x="3206" y="837"/>
                  </a:lnTo>
                  <a:lnTo>
                    <a:pt x="3160" y="904"/>
                  </a:lnTo>
                  <a:lnTo>
                    <a:pt x="3088" y="859"/>
                  </a:lnTo>
                  <a:lnTo>
                    <a:pt x="3022" y="907"/>
                  </a:lnTo>
                  <a:lnTo>
                    <a:pt x="2960" y="856"/>
                  </a:lnTo>
                  <a:lnTo>
                    <a:pt x="2892" y="910"/>
                  </a:lnTo>
                  <a:lnTo>
                    <a:pt x="2883" y="997"/>
                  </a:lnTo>
                  <a:lnTo>
                    <a:pt x="2718" y="1109"/>
                  </a:lnTo>
                  <a:lnTo>
                    <a:pt x="2658" y="1047"/>
                  </a:lnTo>
                  <a:lnTo>
                    <a:pt x="2426" y="1091"/>
                  </a:lnTo>
                  <a:lnTo>
                    <a:pt x="2278" y="997"/>
                  </a:lnTo>
                  <a:lnTo>
                    <a:pt x="2278" y="909"/>
                  </a:lnTo>
                  <a:lnTo>
                    <a:pt x="2384" y="775"/>
                  </a:lnTo>
                  <a:lnTo>
                    <a:pt x="2399" y="615"/>
                  </a:lnTo>
                  <a:lnTo>
                    <a:pt x="2351" y="547"/>
                  </a:lnTo>
                  <a:lnTo>
                    <a:pt x="2124" y="462"/>
                  </a:lnTo>
                  <a:lnTo>
                    <a:pt x="1930" y="72"/>
                  </a:lnTo>
                  <a:lnTo>
                    <a:pt x="1757" y="246"/>
                  </a:lnTo>
                  <a:lnTo>
                    <a:pt x="1632" y="139"/>
                  </a:lnTo>
                  <a:lnTo>
                    <a:pt x="1550" y="188"/>
                  </a:lnTo>
                  <a:lnTo>
                    <a:pt x="1364" y="184"/>
                  </a:lnTo>
                  <a:lnTo>
                    <a:pt x="1198" y="0"/>
                  </a:lnTo>
                  <a:lnTo>
                    <a:pt x="1081" y="0"/>
                  </a:lnTo>
                  <a:lnTo>
                    <a:pt x="943" y="108"/>
                  </a:lnTo>
                  <a:lnTo>
                    <a:pt x="698" y="192"/>
                  </a:lnTo>
                  <a:close/>
                  <a:moveTo>
                    <a:pt x="3842" y="4242"/>
                  </a:moveTo>
                  <a:lnTo>
                    <a:pt x="3772" y="4345"/>
                  </a:lnTo>
                  <a:lnTo>
                    <a:pt x="3656" y="4380"/>
                  </a:lnTo>
                  <a:lnTo>
                    <a:pt x="3598" y="4317"/>
                  </a:lnTo>
                  <a:lnTo>
                    <a:pt x="3635" y="4228"/>
                  </a:lnTo>
                  <a:lnTo>
                    <a:pt x="3711" y="4163"/>
                  </a:lnTo>
                  <a:lnTo>
                    <a:pt x="3842" y="4242"/>
                  </a:lnTo>
                  <a:close/>
                </a:path>
              </a:pathLst>
            </a:custGeom>
            <a:solidFill>
              <a:srgbClr val="F9F9F7"/>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2" name="Freeform 11">
              <a:extLst>
                <a:ext uri="{FF2B5EF4-FFF2-40B4-BE49-F238E27FC236}">
                  <a16:creationId xmlns:a16="http://schemas.microsoft.com/office/drawing/2014/main" id="{2E270136-FF7B-42AA-8C1D-72D44AF392E1}"/>
                </a:ext>
              </a:extLst>
            </p:cNvPr>
            <p:cNvSpPr>
              <a:spLocks noEditPoints="1"/>
            </p:cNvSpPr>
            <p:nvPr/>
          </p:nvSpPr>
          <p:spPr bwMode="auto">
            <a:xfrm>
              <a:off x="1855207" y="4202733"/>
              <a:ext cx="2256798" cy="3095129"/>
            </a:xfrm>
            <a:custGeom>
              <a:avLst/>
              <a:gdLst>
                <a:gd name="T0" fmla="*/ 5040 w 5662"/>
                <a:gd name="T1" fmla="*/ 1385 h 7766"/>
                <a:gd name="T2" fmla="*/ 4271 w 5662"/>
                <a:gd name="T3" fmla="*/ 1411 h 7766"/>
                <a:gd name="T4" fmla="*/ 3973 w 5662"/>
                <a:gd name="T5" fmla="*/ 1453 h 7766"/>
                <a:gd name="T6" fmla="*/ 3869 w 5662"/>
                <a:gd name="T7" fmla="*/ 1305 h 7766"/>
                <a:gd name="T8" fmla="*/ 3575 w 5662"/>
                <a:gd name="T9" fmla="*/ 1022 h 7766"/>
                <a:gd name="T10" fmla="*/ 3325 w 5662"/>
                <a:gd name="T11" fmla="*/ 385 h 7766"/>
                <a:gd name="T12" fmla="*/ 2922 w 5662"/>
                <a:gd name="T13" fmla="*/ 395 h 7766"/>
                <a:gd name="T14" fmla="*/ 2718 w 5662"/>
                <a:gd name="T15" fmla="*/ 185 h 7766"/>
                <a:gd name="T16" fmla="*/ 2359 w 5662"/>
                <a:gd name="T17" fmla="*/ 173 h 7766"/>
                <a:gd name="T18" fmla="*/ 1852 w 5662"/>
                <a:gd name="T19" fmla="*/ 135 h 7766"/>
                <a:gd name="T20" fmla="*/ 1456 w 5662"/>
                <a:gd name="T21" fmla="*/ 461 h 7766"/>
                <a:gd name="T22" fmla="*/ 1708 w 5662"/>
                <a:gd name="T23" fmla="*/ 1314 h 7766"/>
                <a:gd name="T24" fmla="*/ 1449 w 5662"/>
                <a:gd name="T25" fmla="*/ 1449 h 7766"/>
                <a:gd name="T26" fmla="*/ 1046 w 5662"/>
                <a:gd name="T27" fmla="*/ 1471 h 7766"/>
                <a:gd name="T28" fmla="*/ 1118 w 5662"/>
                <a:gd name="T29" fmla="*/ 2008 h 7766"/>
                <a:gd name="T30" fmla="*/ 998 w 5662"/>
                <a:gd name="T31" fmla="*/ 2342 h 7766"/>
                <a:gd name="T32" fmla="*/ 1126 w 5662"/>
                <a:gd name="T33" fmla="*/ 2702 h 7766"/>
                <a:gd name="T34" fmla="*/ 1488 w 5662"/>
                <a:gd name="T35" fmla="*/ 3243 h 7766"/>
                <a:gd name="T36" fmla="*/ 1369 w 5662"/>
                <a:gd name="T37" fmla="*/ 3194 h 7766"/>
                <a:gd name="T38" fmla="*/ 948 w 5662"/>
                <a:gd name="T39" fmla="*/ 2975 h 7766"/>
                <a:gd name="T40" fmla="*/ 1012 w 5662"/>
                <a:gd name="T41" fmla="*/ 4349 h 7766"/>
                <a:gd name="T42" fmla="*/ 742 w 5662"/>
                <a:gd name="T43" fmla="*/ 4606 h 7766"/>
                <a:gd name="T44" fmla="*/ 315 w 5662"/>
                <a:gd name="T45" fmla="*/ 6395 h 7766"/>
                <a:gd name="T46" fmla="*/ 0 w 5662"/>
                <a:gd name="T47" fmla="*/ 6713 h 7766"/>
                <a:gd name="T48" fmla="*/ 247 w 5662"/>
                <a:gd name="T49" fmla="*/ 6822 h 7766"/>
                <a:gd name="T50" fmla="*/ 425 w 5662"/>
                <a:gd name="T51" fmla="*/ 7113 h 7766"/>
                <a:gd name="T52" fmla="*/ 498 w 5662"/>
                <a:gd name="T53" fmla="*/ 7289 h 7766"/>
                <a:gd name="T54" fmla="*/ 604 w 5662"/>
                <a:gd name="T55" fmla="*/ 7256 h 7766"/>
                <a:gd name="T56" fmla="*/ 1235 w 5662"/>
                <a:gd name="T57" fmla="*/ 7445 h 7766"/>
                <a:gd name="T58" fmla="*/ 1604 w 5662"/>
                <a:gd name="T59" fmla="*/ 7719 h 7766"/>
                <a:gd name="T60" fmla="*/ 1847 w 5662"/>
                <a:gd name="T61" fmla="*/ 7674 h 7766"/>
                <a:gd name="T62" fmla="*/ 1930 w 5662"/>
                <a:gd name="T63" fmla="*/ 7342 h 7766"/>
                <a:gd name="T64" fmla="*/ 2248 w 5662"/>
                <a:gd name="T65" fmla="*/ 6966 h 7766"/>
                <a:gd name="T66" fmla="*/ 2287 w 5662"/>
                <a:gd name="T67" fmla="*/ 6626 h 7766"/>
                <a:gd name="T68" fmla="*/ 2175 w 5662"/>
                <a:gd name="T69" fmla="*/ 6378 h 7766"/>
                <a:gd name="T70" fmla="*/ 1938 w 5662"/>
                <a:gd name="T71" fmla="*/ 6289 h 7766"/>
                <a:gd name="T72" fmla="*/ 2315 w 5662"/>
                <a:gd name="T73" fmla="*/ 5706 h 7766"/>
                <a:gd name="T74" fmla="*/ 2417 w 5662"/>
                <a:gd name="T75" fmla="*/ 5671 h 7766"/>
                <a:gd name="T76" fmla="*/ 2565 w 5662"/>
                <a:gd name="T77" fmla="*/ 5616 h 7766"/>
                <a:gd name="T78" fmla="*/ 3200 w 5662"/>
                <a:gd name="T79" fmla="*/ 5582 h 7766"/>
                <a:gd name="T80" fmla="*/ 3462 w 5662"/>
                <a:gd name="T81" fmla="*/ 5415 h 7766"/>
                <a:gd name="T82" fmla="*/ 3482 w 5662"/>
                <a:gd name="T83" fmla="*/ 5136 h 7766"/>
                <a:gd name="T84" fmla="*/ 3623 w 5662"/>
                <a:gd name="T85" fmla="*/ 4731 h 7766"/>
                <a:gd name="T86" fmla="*/ 4031 w 5662"/>
                <a:gd name="T87" fmla="*/ 4354 h 7766"/>
                <a:gd name="T88" fmla="*/ 4184 w 5662"/>
                <a:gd name="T89" fmla="*/ 4004 h 7766"/>
                <a:gd name="T90" fmla="*/ 4633 w 5662"/>
                <a:gd name="T91" fmla="*/ 4012 h 7766"/>
                <a:gd name="T92" fmla="*/ 5076 w 5662"/>
                <a:gd name="T93" fmla="*/ 3884 h 7766"/>
                <a:gd name="T94" fmla="*/ 5129 w 5662"/>
                <a:gd name="T95" fmla="*/ 3655 h 7766"/>
                <a:gd name="T96" fmla="*/ 5363 w 5662"/>
                <a:gd name="T97" fmla="*/ 3261 h 7766"/>
                <a:gd name="T98" fmla="*/ 5506 w 5662"/>
                <a:gd name="T99" fmla="*/ 2816 h 7766"/>
                <a:gd name="T100" fmla="*/ 5393 w 5662"/>
                <a:gd name="T101" fmla="*/ 2425 h 7766"/>
                <a:gd name="T102" fmla="*/ 5611 w 5662"/>
                <a:gd name="T103" fmla="*/ 1862 h 7766"/>
                <a:gd name="T104" fmla="*/ 5260 w 5662"/>
                <a:gd name="T105" fmla="*/ 1367 h 7766"/>
                <a:gd name="T106" fmla="*/ 2105 w 5662"/>
                <a:gd name="T107" fmla="*/ 6913 h 77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5662" h="7766">
                  <a:moveTo>
                    <a:pt x="5260" y="1367"/>
                  </a:moveTo>
                  <a:lnTo>
                    <a:pt x="5119" y="1362"/>
                  </a:lnTo>
                  <a:lnTo>
                    <a:pt x="5040" y="1385"/>
                  </a:lnTo>
                  <a:lnTo>
                    <a:pt x="4657" y="1308"/>
                  </a:lnTo>
                  <a:lnTo>
                    <a:pt x="4602" y="1380"/>
                  </a:lnTo>
                  <a:lnTo>
                    <a:pt x="4271" y="1411"/>
                  </a:lnTo>
                  <a:lnTo>
                    <a:pt x="4188" y="1493"/>
                  </a:lnTo>
                  <a:lnTo>
                    <a:pt x="4141" y="1424"/>
                  </a:lnTo>
                  <a:lnTo>
                    <a:pt x="3973" y="1453"/>
                  </a:lnTo>
                  <a:lnTo>
                    <a:pt x="3897" y="1422"/>
                  </a:lnTo>
                  <a:lnTo>
                    <a:pt x="3941" y="1341"/>
                  </a:lnTo>
                  <a:lnTo>
                    <a:pt x="3869" y="1305"/>
                  </a:lnTo>
                  <a:lnTo>
                    <a:pt x="3794" y="1147"/>
                  </a:lnTo>
                  <a:lnTo>
                    <a:pt x="3709" y="1147"/>
                  </a:lnTo>
                  <a:lnTo>
                    <a:pt x="3575" y="1022"/>
                  </a:lnTo>
                  <a:lnTo>
                    <a:pt x="3598" y="853"/>
                  </a:lnTo>
                  <a:lnTo>
                    <a:pt x="3332" y="475"/>
                  </a:lnTo>
                  <a:lnTo>
                    <a:pt x="3325" y="385"/>
                  </a:lnTo>
                  <a:lnTo>
                    <a:pt x="3169" y="299"/>
                  </a:lnTo>
                  <a:lnTo>
                    <a:pt x="3212" y="383"/>
                  </a:lnTo>
                  <a:lnTo>
                    <a:pt x="2922" y="395"/>
                  </a:lnTo>
                  <a:lnTo>
                    <a:pt x="2841" y="354"/>
                  </a:lnTo>
                  <a:lnTo>
                    <a:pt x="2803" y="179"/>
                  </a:lnTo>
                  <a:lnTo>
                    <a:pt x="2718" y="185"/>
                  </a:lnTo>
                  <a:lnTo>
                    <a:pt x="2709" y="94"/>
                  </a:lnTo>
                  <a:lnTo>
                    <a:pt x="2553" y="0"/>
                  </a:lnTo>
                  <a:lnTo>
                    <a:pt x="2359" y="173"/>
                  </a:lnTo>
                  <a:lnTo>
                    <a:pt x="2294" y="107"/>
                  </a:lnTo>
                  <a:lnTo>
                    <a:pt x="2015" y="112"/>
                  </a:lnTo>
                  <a:lnTo>
                    <a:pt x="1852" y="135"/>
                  </a:lnTo>
                  <a:lnTo>
                    <a:pt x="1746" y="273"/>
                  </a:lnTo>
                  <a:lnTo>
                    <a:pt x="1391" y="296"/>
                  </a:lnTo>
                  <a:lnTo>
                    <a:pt x="1456" y="461"/>
                  </a:lnTo>
                  <a:lnTo>
                    <a:pt x="1578" y="580"/>
                  </a:lnTo>
                  <a:lnTo>
                    <a:pt x="1716" y="1099"/>
                  </a:lnTo>
                  <a:lnTo>
                    <a:pt x="1708" y="1314"/>
                  </a:lnTo>
                  <a:lnTo>
                    <a:pt x="1780" y="1371"/>
                  </a:lnTo>
                  <a:lnTo>
                    <a:pt x="1518" y="1500"/>
                  </a:lnTo>
                  <a:lnTo>
                    <a:pt x="1449" y="1449"/>
                  </a:lnTo>
                  <a:lnTo>
                    <a:pt x="1261" y="1457"/>
                  </a:lnTo>
                  <a:lnTo>
                    <a:pt x="1301" y="1372"/>
                  </a:lnTo>
                  <a:lnTo>
                    <a:pt x="1046" y="1471"/>
                  </a:lnTo>
                  <a:lnTo>
                    <a:pt x="915" y="1749"/>
                  </a:lnTo>
                  <a:lnTo>
                    <a:pt x="998" y="1777"/>
                  </a:lnTo>
                  <a:lnTo>
                    <a:pt x="1118" y="2008"/>
                  </a:lnTo>
                  <a:lnTo>
                    <a:pt x="1038" y="2021"/>
                  </a:lnTo>
                  <a:lnTo>
                    <a:pt x="1085" y="2176"/>
                  </a:lnTo>
                  <a:lnTo>
                    <a:pt x="998" y="2342"/>
                  </a:lnTo>
                  <a:lnTo>
                    <a:pt x="862" y="2436"/>
                  </a:lnTo>
                  <a:lnTo>
                    <a:pt x="898" y="2560"/>
                  </a:lnTo>
                  <a:lnTo>
                    <a:pt x="1126" y="2702"/>
                  </a:lnTo>
                  <a:lnTo>
                    <a:pt x="1426" y="3026"/>
                  </a:lnTo>
                  <a:lnTo>
                    <a:pt x="1488" y="3241"/>
                  </a:lnTo>
                  <a:lnTo>
                    <a:pt x="1488" y="3243"/>
                  </a:lnTo>
                  <a:lnTo>
                    <a:pt x="1503" y="3322"/>
                  </a:lnTo>
                  <a:lnTo>
                    <a:pt x="1441" y="3419"/>
                  </a:lnTo>
                  <a:lnTo>
                    <a:pt x="1369" y="3194"/>
                  </a:lnTo>
                  <a:lnTo>
                    <a:pt x="1060" y="2888"/>
                  </a:lnTo>
                  <a:lnTo>
                    <a:pt x="1033" y="2808"/>
                  </a:lnTo>
                  <a:lnTo>
                    <a:pt x="948" y="2975"/>
                  </a:lnTo>
                  <a:lnTo>
                    <a:pt x="769" y="4427"/>
                  </a:lnTo>
                  <a:lnTo>
                    <a:pt x="884" y="4201"/>
                  </a:lnTo>
                  <a:lnTo>
                    <a:pt x="1012" y="4349"/>
                  </a:lnTo>
                  <a:lnTo>
                    <a:pt x="1019" y="4432"/>
                  </a:lnTo>
                  <a:lnTo>
                    <a:pt x="835" y="4406"/>
                  </a:lnTo>
                  <a:lnTo>
                    <a:pt x="742" y="4606"/>
                  </a:lnTo>
                  <a:lnTo>
                    <a:pt x="743" y="4742"/>
                  </a:lnTo>
                  <a:lnTo>
                    <a:pt x="426" y="6190"/>
                  </a:lnTo>
                  <a:lnTo>
                    <a:pt x="315" y="6395"/>
                  </a:lnTo>
                  <a:lnTo>
                    <a:pt x="314" y="6396"/>
                  </a:lnTo>
                  <a:lnTo>
                    <a:pt x="181" y="6579"/>
                  </a:lnTo>
                  <a:lnTo>
                    <a:pt x="0" y="6713"/>
                  </a:lnTo>
                  <a:lnTo>
                    <a:pt x="167" y="6791"/>
                  </a:lnTo>
                  <a:lnTo>
                    <a:pt x="181" y="6882"/>
                  </a:lnTo>
                  <a:lnTo>
                    <a:pt x="247" y="6822"/>
                  </a:lnTo>
                  <a:lnTo>
                    <a:pt x="438" y="6859"/>
                  </a:lnTo>
                  <a:lnTo>
                    <a:pt x="480" y="6941"/>
                  </a:lnTo>
                  <a:lnTo>
                    <a:pt x="425" y="7113"/>
                  </a:lnTo>
                  <a:lnTo>
                    <a:pt x="349" y="7180"/>
                  </a:lnTo>
                  <a:lnTo>
                    <a:pt x="385" y="7262"/>
                  </a:lnTo>
                  <a:lnTo>
                    <a:pt x="498" y="7289"/>
                  </a:lnTo>
                  <a:lnTo>
                    <a:pt x="513" y="7185"/>
                  </a:lnTo>
                  <a:lnTo>
                    <a:pt x="598" y="7158"/>
                  </a:lnTo>
                  <a:lnTo>
                    <a:pt x="604" y="7256"/>
                  </a:lnTo>
                  <a:lnTo>
                    <a:pt x="774" y="7347"/>
                  </a:lnTo>
                  <a:lnTo>
                    <a:pt x="1054" y="7455"/>
                  </a:lnTo>
                  <a:lnTo>
                    <a:pt x="1235" y="7445"/>
                  </a:lnTo>
                  <a:lnTo>
                    <a:pt x="1310" y="7582"/>
                  </a:lnTo>
                  <a:lnTo>
                    <a:pt x="1537" y="7766"/>
                  </a:lnTo>
                  <a:lnTo>
                    <a:pt x="1604" y="7719"/>
                  </a:lnTo>
                  <a:lnTo>
                    <a:pt x="1671" y="7761"/>
                  </a:lnTo>
                  <a:lnTo>
                    <a:pt x="1843" y="7672"/>
                  </a:lnTo>
                  <a:lnTo>
                    <a:pt x="1847" y="7674"/>
                  </a:lnTo>
                  <a:lnTo>
                    <a:pt x="1847" y="7672"/>
                  </a:lnTo>
                  <a:lnTo>
                    <a:pt x="1883" y="7423"/>
                  </a:lnTo>
                  <a:lnTo>
                    <a:pt x="1930" y="7342"/>
                  </a:lnTo>
                  <a:lnTo>
                    <a:pt x="2026" y="7319"/>
                  </a:lnTo>
                  <a:lnTo>
                    <a:pt x="2015" y="7234"/>
                  </a:lnTo>
                  <a:lnTo>
                    <a:pt x="2248" y="6966"/>
                  </a:lnTo>
                  <a:lnTo>
                    <a:pt x="2225" y="6877"/>
                  </a:lnTo>
                  <a:lnTo>
                    <a:pt x="2302" y="6836"/>
                  </a:lnTo>
                  <a:lnTo>
                    <a:pt x="2287" y="6626"/>
                  </a:lnTo>
                  <a:lnTo>
                    <a:pt x="2204" y="6626"/>
                  </a:lnTo>
                  <a:lnTo>
                    <a:pt x="2247" y="6546"/>
                  </a:lnTo>
                  <a:lnTo>
                    <a:pt x="2175" y="6378"/>
                  </a:lnTo>
                  <a:lnTo>
                    <a:pt x="2175" y="6377"/>
                  </a:lnTo>
                  <a:lnTo>
                    <a:pt x="1983" y="6368"/>
                  </a:lnTo>
                  <a:lnTo>
                    <a:pt x="1938" y="6289"/>
                  </a:lnTo>
                  <a:lnTo>
                    <a:pt x="2061" y="5969"/>
                  </a:lnTo>
                  <a:lnTo>
                    <a:pt x="2047" y="5784"/>
                  </a:lnTo>
                  <a:lnTo>
                    <a:pt x="2315" y="5706"/>
                  </a:lnTo>
                  <a:lnTo>
                    <a:pt x="2336" y="5792"/>
                  </a:lnTo>
                  <a:lnTo>
                    <a:pt x="2409" y="5755"/>
                  </a:lnTo>
                  <a:lnTo>
                    <a:pt x="2417" y="5671"/>
                  </a:lnTo>
                  <a:lnTo>
                    <a:pt x="2417" y="5670"/>
                  </a:lnTo>
                  <a:lnTo>
                    <a:pt x="2525" y="5688"/>
                  </a:lnTo>
                  <a:lnTo>
                    <a:pt x="2565" y="5616"/>
                  </a:lnTo>
                  <a:lnTo>
                    <a:pt x="2806" y="5636"/>
                  </a:lnTo>
                  <a:lnTo>
                    <a:pt x="2951" y="5554"/>
                  </a:lnTo>
                  <a:lnTo>
                    <a:pt x="3200" y="5582"/>
                  </a:lnTo>
                  <a:lnTo>
                    <a:pt x="3277" y="5544"/>
                  </a:lnTo>
                  <a:lnTo>
                    <a:pt x="3381" y="5407"/>
                  </a:lnTo>
                  <a:lnTo>
                    <a:pt x="3462" y="5415"/>
                  </a:lnTo>
                  <a:lnTo>
                    <a:pt x="3424" y="5335"/>
                  </a:lnTo>
                  <a:lnTo>
                    <a:pt x="3552" y="5176"/>
                  </a:lnTo>
                  <a:lnTo>
                    <a:pt x="3482" y="5136"/>
                  </a:lnTo>
                  <a:lnTo>
                    <a:pt x="3482" y="5051"/>
                  </a:lnTo>
                  <a:lnTo>
                    <a:pt x="3699" y="4995"/>
                  </a:lnTo>
                  <a:lnTo>
                    <a:pt x="3623" y="4731"/>
                  </a:lnTo>
                  <a:lnTo>
                    <a:pt x="3721" y="4639"/>
                  </a:lnTo>
                  <a:lnTo>
                    <a:pt x="3856" y="4454"/>
                  </a:lnTo>
                  <a:lnTo>
                    <a:pt x="4031" y="4354"/>
                  </a:lnTo>
                  <a:lnTo>
                    <a:pt x="4013" y="4251"/>
                  </a:lnTo>
                  <a:lnTo>
                    <a:pt x="4143" y="4159"/>
                  </a:lnTo>
                  <a:lnTo>
                    <a:pt x="4184" y="4004"/>
                  </a:lnTo>
                  <a:lnTo>
                    <a:pt x="4204" y="3858"/>
                  </a:lnTo>
                  <a:lnTo>
                    <a:pt x="4438" y="3838"/>
                  </a:lnTo>
                  <a:lnTo>
                    <a:pt x="4633" y="4012"/>
                  </a:lnTo>
                  <a:lnTo>
                    <a:pt x="4785" y="3936"/>
                  </a:lnTo>
                  <a:lnTo>
                    <a:pt x="4981" y="3940"/>
                  </a:lnTo>
                  <a:lnTo>
                    <a:pt x="5076" y="3884"/>
                  </a:lnTo>
                  <a:lnTo>
                    <a:pt x="5032" y="3788"/>
                  </a:lnTo>
                  <a:lnTo>
                    <a:pt x="5122" y="3755"/>
                  </a:lnTo>
                  <a:lnTo>
                    <a:pt x="5129" y="3655"/>
                  </a:lnTo>
                  <a:lnTo>
                    <a:pt x="5197" y="3599"/>
                  </a:lnTo>
                  <a:lnTo>
                    <a:pt x="5144" y="3535"/>
                  </a:lnTo>
                  <a:lnTo>
                    <a:pt x="5363" y="3261"/>
                  </a:lnTo>
                  <a:lnTo>
                    <a:pt x="5383" y="3160"/>
                  </a:lnTo>
                  <a:lnTo>
                    <a:pt x="5562" y="3218"/>
                  </a:lnTo>
                  <a:lnTo>
                    <a:pt x="5506" y="2816"/>
                  </a:lnTo>
                  <a:lnTo>
                    <a:pt x="5557" y="2744"/>
                  </a:lnTo>
                  <a:lnTo>
                    <a:pt x="5522" y="2584"/>
                  </a:lnTo>
                  <a:lnTo>
                    <a:pt x="5393" y="2425"/>
                  </a:lnTo>
                  <a:lnTo>
                    <a:pt x="5662" y="2176"/>
                  </a:lnTo>
                  <a:lnTo>
                    <a:pt x="5597" y="1980"/>
                  </a:lnTo>
                  <a:lnTo>
                    <a:pt x="5611" y="1862"/>
                  </a:lnTo>
                  <a:lnTo>
                    <a:pt x="5506" y="1621"/>
                  </a:lnTo>
                  <a:lnTo>
                    <a:pt x="5292" y="1479"/>
                  </a:lnTo>
                  <a:lnTo>
                    <a:pt x="5260" y="1367"/>
                  </a:lnTo>
                  <a:close/>
                  <a:moveTo>
                    <a:pt x="2167" y="6881"/>
                  </a:moveTo>
                  <a:lnTo>
                    <a:pt x="2169" y="6959"/>
                  </a:lnTo>
                  <a:lnTo>
                    <a:pt x="2105" y="6913"/>
                  </a:lnTo>
                  <a:lnTo>
                    <a:pt x="2167" y="6881"/>
                  </a:lnTo>
                  <a:close/>
                </a:path>
              </a:pathLst>
            </a:custGeom>
            <a:solidFill>
              <a:srgbClr val="ED4D39"/>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3" name="Freeform 12">
              <a:extLst>
                <a:ext uri="{FF2B5EF4-FFF2-40B4-BE49-F238E27FC236}">
                  <a16:creationId xmlns:a16="http://schemas.microsoft.com/office/drawing/2014/main" id="{D80827F8-8735-4901-827D-6D9AE98353FC}"/>
                </a:ext>
              </a:extLst>
            </p:cNvPr>
            <p:cNvSpPr>
              <a:spLocks/>
            </p:cNvSpPr>
            <p:nvPr/>
          </p:nvSpPr>
          <p:spPr bwMode="auto">
            <a:xfrm>
              <a:off x="2001835" y="2154720"/>
              <a:ext cx="1727662" cy="1326029"/>
            </a:xfrm>
            <a:custGeom>
              <a:avLst/>
              <a:gdLst>
                <a:gd name="T0" fmla="*/ 929 w 4337"/>
                <a:gd name="T1" fmla="*/ 1191 h 3327"/>
                <a:gd name="T2" fmla="*/ 814 w 4337"/>
                <a:gd name="T3" fmla="*/ 659 h 3327"/>
                <a:gd name="T4" fmla="*/ 597 w 4337"/>
                <a:gd name="T5" fmla="*/ 560 h 3327"/>
                <a:gd name="T6" fmla="*/ 335 w 4337"/>
                <a:gd name="T7" fmla="*/ 624 h 3327"/>
                <a:gd name="T8" fmla="*/ 0 w 4337"/>
                <a:gd name="T9" fmla="*/ 570 h 3327"/>
                <a:gd name="T10" fmla="*/ 111 w 4337"/>
                <a:gd name="T11" fmla="*/ 766 h 3327"/>
                <a:gd name="T12" fmla="*/ 129 w 4337"/>
                <a:gd name="T13" fmla="*/ 1119 h 3327"/>
                <a:gd name="T14" fmla="*/ 336 w 4337"/>
                <a:gd name="T15" fmla="*/ 1676 h 3327"/>
                <a:gd name="T16" fmla="*/ 377 w 4337"/>
                <a:gd name="T17" fmla="*/ 1930 h 3327"/>
                <a:gd name="T18" fmla="*/ 433 w 4337"/>
                <a:gd name="T19" fmla="*/ 2366 h 3327"/>
                <a:gd name="T20" fmla="*/ 581 w 4337"/>
                <a:gd name="T21" fmla="*/ 2357 h 3327"/>
                <a:gd name="T22" fmla="*/ 348 w 4337"/>
                <a:gd name="T23" fmla="*/ 2465 h 3327"/>
                <a:gd name="T24" fmla="*/ 562 w 4337"/>
                <a:gd name="T25" fmla="*/ 2768 h 3327"/>
                <a:gd name="T26" fmla="*/ 925 w 4337"/>
                <a:gd name="T27" fmla="*/ 2697 h 3327"/>
                <a:gd name="T28" fmla="*/ 1272 w 4337"/>
                <a:gd name="T29" fmla="*/ 2829 h 3327"/>
                <a:gd name="T30" fmla="*/ 1413 w 4337"/>
                <a:gd name="T31" fmla="*/ 2831 h 3327"/>
                <a:gd name="T32" fmla="*/ 1872 w 4337"/>
                <a:gd name="T33" fmla="*/ 2737 h 3327"/>
                <a:gd name="T34" fmla="*/ 1971 w 4337"/>
                <a:gd name="T35" fmla="*/ 2665 h 3327"/>
                <a:gd name="T36" fmla="*/ 2121 w 4337"/>
                <a:gd name="T37" fmla="*/ 2884 h 3327"/>
                <a:gd name="T38" fmla="*/ 2208 w 4337"/>
                <a:gd name="T39" fmla="*/ 2972 h 3327"/>
                <a:gd name="T40" fmla="*/ 2606 w 4337"/>
                <a:gd name="T41" fmla="*/ 2847 h 3327"/>
                <a:gd name="T42" fmla="*/ 2861 w 4337"/>
                <a:gd name="T43" fmla="*/ 3233 h 3327"/>
                <a:gd name="T44" fmla="*/ 3035 w 4337"/>
                <a:gd name="T45" fmla="*/ 3305 h 3327"/>
                <a:gd name="T46" fmla="*/ 3128 w 4337"/>
                <a:gd name="T47" fmla="*/ 3327 h 3327"/>
                <a:gd name="T48" fmla="*/ 3096 w 4337"/>
                <a:gd name="T49" fmla="*/ 3110 h 3327"/>
                <a:gd name="T50" fmla="*/ 3300 w 4337"/>
                <a:gd name="T51" fmla="*/ 2829 h 3327"/>
                <a:gd name="T52" fmla="*/ 3167 w 4337"/>
                <a:gd name="T53" fmla="*/ 2572 h 3327"/>
                <a:gd name="T54" fmla="*/ 3233 w 4337"/>
                <a:gd name="T55" fmla="*/ 2404 h 3327"/>
                <a:gd name="T56" fmla="*/ 3558 w 4337"/>
                <a:gd name="T57" fmla="*/ 2280 h 3327"/>
                <a:gd name="T58" fmla="*/ 3815 w 4337"/>
                <a:gd name="T59" fmla="*/ 2288 h 3327"/>
                <a:gd name="T60" fmla="*/ 3981 w 4337"/>
                <a:gd name="T61" fmla="*/ 2007 h 3327"/>
                <a:gd name="T62" fmla="*/ 3997 w 4337"/>
                <a:gd name="T63" fmla="*/ 1765 h 3327"/>
                <a:gd name="T64" fmla="*/ 4221 w 4337"/>
                <a:gd name="T65" fmla="*/ 1491 h 3327"/>
                <a:gd name="T66" fmla="*/ 4235 w 4337"/>
                <a:gd name="T67" fmla="*/ 1175 h 3327"/>
                <a:gd name="T68" fmla="*/ 4235 w 4337"/>
                <a:gd name="T69" fmla="*/ 689 h 3327"/>
                <a:gd name="T70" fmla="*/ 4225 w 4337"/>
                <a:gd name="T71" fmla="*/ 310 h 3327"/>
                <a:gd name="T72" fmla="*/ 3860 w 4337"/>
                <a:gd name="T73" fmla="*/ 0 h 3327"/>
                <a:gd name="T74" fmla="*/ 3542 w 4337"/>
                <a:gd name="T75" fmla="*/ 228 h 3327"/>
                <a:gd name="T76" fmla="*/ 2489 w 4337"/>
                <a:gd name="T77" fmla="*/ 608 h 3327"/>
                <a:gd name="T78" fmla="*/ 2371 w 4337"/>
                <a:gd name="T79" fmla="*/ 1038 h 3327"/>
                <a:gd name="T80" fmla="*/ 2632 w 4337"/>
                <a:gd name="T81" fmla="*/ 1097 h 3327"/>
                <a:gd name="T82" fmla="*/ 2385 w 4337"/>
                <a:gd name="T83" fmla="*/ 1162 h 3327"/>
                <a:gd name="T84" fmla="*/ 1965 w 4337"/>
                <a:gd name="T85" fmla="*/ 1363 h 3327"/>
                <a:gd name="T86" fmla="*/ 1359 w 4337"/>
                <a:gd name="T87" fmla="*/ 1220 h 3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37" h="3327">
                  <a:moveTo>
                    <a:pt x="1084" y="1123"/>
                  </a:moveTo>
                  <a:lnTo>
                    <a:pt x="929" y="1191"/>
                  </a:lnTo>
                  <a:lnTo>
                    <a:pt x="743" y="886"/>
                  </a:lnTo>
                  <a:lnTo>
                    <a:pt x="814" y="659"/>
                  </a:lnTo>
                  <a:lnTo>
                    <a:pt x="785" y="579"/>
                  </a:lnTo>
                  <a:lnTo>
                    <a:pt x="597" y="560"/>
                  </a:lnTo>
                  <a:lnTo>
                    <a:pt x="524" y="612"/>
                  </a:lnTo>
                  <a:lnTo>
                    <a:pt x="335" y="624"/>
                  </a:lnTo>
                  <a:lnTo>
                    <a:pt x="6" y="490"/>
                  </a:lnTo>
                  <a:lnTo>
                    <a:pt x="0" y="570"/>
                  </a:lnTo>
                  <a:lnTo>
                    <a:pt x="95" y="624"/>
                  </a:lnTo>
                  <a:lnTo>
                    <a:pt x="111" y="766"/>
                  </a:lnTo>
                  <a:lnTo>
                    <a:pt x="55" y="824"/>
                  </a:lnTo>
                  <a:lnTo>
                    <a:pt x="129" y="1119"/>
                  </a:lnTo>
                  <a:lnTo>
                    <a:pt x="375" y="1383"/>
                  </a:lnTo>
                  <a:lnTo>
                    <a:pt x="336" y="1676"/>
                  </a:lnTo>
                  <a:lnTo>
                    <a:pt x="392" y="1756"/>
                  </a:lnTo>
                  <a:lnTo>
                    <a:pt x="377" y="1930"/>
                  </a:lnTo>
                  <a:lnTo>
                    <a:pt x="313" y="2094"/>
                  </a:lnTo>
                  <a:lnTo>
                    <a:pt x="433" y="2366"/>
                  </a:lnTo>
                  <a:lnTo>
                    <a:pt x="509" y="2404"/>
                  </a:lnTo>
                  <a:lnTo>
                    <a:pt x="581" y="2357"/>
                  </a:lnTo>
                  <a:lnTo>
                    <a:pt x="553" y="2444"/>
                  </a:lnTo>
                  <a:lnTo>
                    <a:pt x="348" y="2465"/>
                  </a:lnTo>
                  <a:lnTo>
                    <a:pt x="484" y="2741"/>
                  </a:lnTo>
                  <a:lnTo>
                    <a:pt x="562" y="2768"/>
                  </a:lnTo>
                  <a:lnTo>
                    <a:pt x="768" y="2632"/>
                  </a:lnTo>
                  <a:lnTo>
                    <a:pt x="925" y="2697"/>
                  </a:lnTo>
                  <a:lnTo>
                    <a:pt x="1175" y="2721"/>
                  </a:lnTo>
                  <a:lnTo>
                    <a:pt x="1272" y="2829"/>
                  </a:lnTo>
                  <a:lnTo>
                    <a:pt x="1341" y="2782"/>
                  </a:lnTo>
                  <a:lnTo>
                    <a:pt x="1413" y="2831"/>
                  </a:lnTo>
                  <a:lnTo>
                    <a:pt x="1609" y="2737"/>
                  </a:lnTo>
                  <a:lnTo>
                    <a:pt x="1872" y="2737"/>
                  </a:lnTo>
                  <a:lnTo>
                    <a:pt x="1891" y="2657"/>
                  </a:lnTo>
                  <a:lnTo>
                    <a:pt x="1971" y="2665"/>
                  </a:lnTo>
                  <a:lnTo>
                    <a:pt x="2028" y="2839"/>
                  </a:lnTo>
                  <a:lnTo>
                    <a:pt x="2121" y="2884"/>
                  </a:lnTo>
                  <a:lnTo>
                    <a:pt x="2121" y="2969"/>
                  </a:lnTo>
                  <a:lnTo>
                    <a:pt x="2208" y="2972"/>
                  </a:lnTo>
                  <a:lnTo>
                    <a:pt x="2526" y="2803"/>
                  </a:lnTo>
                  <a:lnTo>
                    <a:pt x="2606" y="2847"/>
                  </a:lnTo>
                  <a:lnTo>
                    <a:pt x="2651" y="3090"/>
                  </a:lnTo>
                  <a:lnTo>
                    <a:pt x="2861" y="3233"/>
                  </a:lnTo>
                  <a:lnTo>
                    <a:pt x="2944" y="3205"/>
                  </a:lnTo>
                  <a:lnTo>
                    <a:pt x="3035" y="3305"/>
                  </a:lnTo>
                  <a:lnTo>
                    <a:pt x="3127" y="3327"/>
                  </a:lnTo>
                  <a:lnTo>
                    <a:pt x="3128" y="3327"/>
                  </a:lnTo>
                  <a:lnTo>
                    <a:pt x="3127" y="3326"/>
                  </a:lnTo>
                  <a:lnTo>
                    <a:pt x="3096" y="3110"/>
                  </a:lnTo>
                  <a:lnTo>
                    <a:pt x="3314" y="2961"/>
                  </a:lnTo>
                  <a:lnTo>
                    <a:pt x="3300" y="2829"/>
                  </a:lnTo>
                  <a:lnTo>
                    <a:pt x="3303" y="2697"/>
                  </a:lnTo>
                  <a:lnTo>
                    <a:pt x="3167" y="2572"/>
                  </a:lnTo>
                  <a:lnTo>
                    <a:pt x="3163" y="2478"/>
                  </a:lnTo>
                  <a:lnTo>
                    <a:pt x="3233" y="2404"/>
                  </a:lnTo>
                  <a:lnTo>
                    <a:pt x="3405" y="2373"/>
                  </a:lnTo>
                  <a:lnTo>
                    <a:pt x="3558" y="2280"/>
                  </a:lnTo>
                  <a:lnTo>
                    <a:pt x="3641" y="2326"/>
                  </a:lnTo>
                  <a:lnTo>
                    <a:pt x="3815" y="2288"/>
                  </a:lnTo>
                  <a:lnTo>
                    <a:pt x="3807" y="2208"/>
                  </a:lnTo>
                  <a:lnTo>
                    <a:pt x="3981" y="2007"/>
                  </a:lnTo>
                  <a:lnTo>
                    <a:pt x="3930" y="1838"/>
                  </a:lnTo>
                  <a:lnTo>
                    <a:pt x="3997" y="1765"/>
                  </a:lnTo>
                  <a:lnTo>
                    <a:pt x="4107" y="1766"/>
                  </a:lnTo>
                  <a:lnTo>
                    <a:pt x="4221" y="1491"/>
                  </a:lnTo>
                  <a:lnTo>
                    <a:pt x="4337" y="1418"/>
                  </a:lnTo>
                  <a:lnTo>
                    <a:pt x="4235" y="1175"/>
                  </a:lnTo>
                  <a:lnTo>
                    <a:pt x="4275" y="943"/>
                  </a:lnTo>
                  <a:lnTo>
                    <a:pt x="4235" y="689"/>
                  </a:lnTo>
                  <a:lnTo>
                    <a:pt x="4323" y="554"/>
                  </a:lnTo>
                  <a:lnTo>
                    <a:pt x="4225" y="310"/>
                  </a:lnTo>
                  <a:lnTo>
                    <a:pt x="3861" y="1"/>
                  </a:lnTo>
                  <a:lnTo>
                    <a:pt x="3860" y="0"/>
                  </a:lnTo>
                  <a:lnTo>
                    <a:pt x="3855" y="9"/>
                  </a:lnTo>
                  <a:lnTo>
                    <a:pt x="3542" y="228"/>
                  </a:lnTo>
                  <a:lnTo>
                    <a:pt x="2901" y="386"/>
                  </a:lnTo>
                  <a:lnTo>
                    <a:pt x="2489" y="608"/>
                  </a:lnTo>
                  <a:lnTo>
                    <a:pt x="2322" y="974"/>
                  </a:lnTo>
                  <a:lnTo>
                    <a:pt x="2371" y="1038"/>
                  </a:lnTo>
                  <a:lnTo>
                    <a:pt x="2627" y="1096"/>
                  </a:lnTo>
                  <a:lnTo>
                    <a:pt x="2632" y="1097"/>
                  </a:lnTo>
                  <a:lnTo>
                    <a:pt x="2587" y="1115"/>
                  </a:lnTo>
                  <a:lnTo>
                    <a:pt x="2385" y="1162"/>
                  </a:lnTo>
                  <a:lnTo>
                    <a:pt x="2244" y="1284"/>
                  </a:lnTo>
                  <a:lnTo>
                    <a:pt x="1965" y="1363"/>
                  </a:lnTo>
                  <a:lnTo>
                    <a:pt x="1720" y="1260"/>
                  </a:lnTo>
                  <a:lnTo>
                    <a:pt x="1359" y="1220"/>
                  </a:lnTo>
                  <a:lnTo>
                    <a:pt x="1084" y="1123"/>
                  </a:lnTo>
                  <a:close/>
                </a:path>
              </a:pathLst>
            </a:custGeom>
            <a:solidFill>
              <a:srgbClr val="F9F9F7"/>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4" name="Freeform 13">
              <a:extLst>
                <a:ext uri="{FF2B5EF4-FFF2-40B4-BE49-F238E27FC236}">
                  <a16:creationId xmlns:a16="http://schemas.microsoft.com/office/drawing/2014/main" id="{E93F4F4C-B8FE-4310-A57B-98649430BDCB}"/>
                </a:ext>
              </a:extLst>
            </p:cNvPr>
            <p:cNvSpPr>
              <a:spLocks/>
            </p:cNvSpPr>
            <p:nvPr/>
          </p:nvSpPr>
          <p:spPr bwMode="auto">
            <a:xfrm>
              <a:off x="610462" y="2919737"/>
              <a:ext cx="1762725" cy="1029585"/>
            </a:xfrm>
            <a:custGeom>
              <a:avLst/>
              <a:gdLst>
                <a:gd name="T0" fmla="*/ 2497 w 4423"/>
                <a:gd name="T1" fmla="*/ 703 h 2584"/>
                <a:gd name="T2" fmla="*/ 2351 w 4423"/>
                <a:gd name="T3" fmla="*/ 432 h 2584"/>
                <a:gd name="T4" fmla="*/ 2153 w 4423"/>
                <a:gd name="T5" fmla="*/ 104 h 2584"/>
                <a:gd name="T6" fmla="*/ 2056 w 4423"/>
                <a:gd name="T7" fmla="*/ 10 h 2584"/>
                <a:gd name="T8" fmla="*/ 1648 w 4423"/>
                <a:gd name="T9" fmla="*/ 106 h 2584"/>
                <a:gd name="T10" fmla="*/ 1466 w 4423"/>
                <a:gd name="T11" fmla="*/ 319 h 2584"/>
                <a:gd name="T12" fmla="*/ 1149 w 4423"/>
                <a:gd name="T13" fmla="*/ 265 h 2584"/>
                <a:gd name="T14" fmla="*/ 1020 w 4423"/>
                <a:gd name="T15" fmla="*/ 379 h 2584"/>
                <a:gd name="T16" fmla="*/ 556 w 4423"/>
                <a:gd name="T17" fmla="*/ 238 h 2584"/>
                <a:gd name="T18" fmla="*/ 95 w 4423"/>
                <a:gd name="T19" fmla="*/ 412 h 2584"/>
                <a:gd name="T20" fmla="*/ 50 w 4423"/>
                <a:gd name="T21" fmla="*/ 809 h 2584"/>
                <a:gd name="T22" fmla="*/ 560 w 4423"/>
                <a:gd name="T23" fmla="*/ 705 h 2584"/>
                <a:gd name="T24" fmla="*/ 610 w 4423"/>
                <a:gd name="T25" fmla="*/ 813 h 2584"/>
                <a:gd name="T26" fmla="*/ 591 w 4423"/>
                <a:gd name="T27" fmla="*/ 951 h 2584"/>
                <a:gd name="T28" fmla="*/ 562 w 4423"/>
                <a:gd name="T29" fmla="*/ 915 h 2584"/>
                <a:gd name="T30" fmla="*/ 237 w 4423"/>
                <a:gd name="T31" fmla="*/ 842 h 2584"/>
                <a:gd name="T32" fmla="*/ 313 w 4423"/>
                <a:gd name="T33" fmla="*/ 1020 h 2584"/>
                <a:gd name="T34" fmla="*/ 576 w 4423"/>
                <a:gd name="T35" fmla="*/ 1210 h 2584"/>
                <a:gd name="T36" fmla="*/ 95 w 4423"/>
                <a:gd name="T37" fmla="*/ 1280 h 2584"/>
                <a:gd name="T38" fmla="*/ 434 w 4423"/>
                <a:gd name="T39" fmla="*/ 1635 h 2584"/>
                <a:gd name="T40" fmla="*/ 720 w 4423"/>
                <a:gd name="T41" fmla="*/ 1693 h 2584"/>
                <a:gd name="T42" fmla="*/ 698 w 4423"/>
                <a:gd name="T43" fmla="*/ 1596 h 2584"/>
                <a:gd name="T44" fmla="*/ 779 w 4423"/>
                <a:gd name="T45" fmla="*/ 1585 h 2584"/>
                <a:gd name="T46" fmla="*/ 806 w 4423"/>
                <a:gd name="T47" fmla="*/ 1738 h 2584"/>
                <a:gd name="T48" fmla="*/ 1158 w 4423"/>
                <a:gd name="T49" fmla="*/ 1843 h 2584"/>
                <a:gd name="T50" fmla="*/ 1168 w 4423"/>
                <a:gd name="T51" fmla="*/ 1843 h 2584"/>
                <a:gd name="T52" fmla="*/ 1309 w 4423"/>
                <a:gd name="T53" fmla="*/ 1917 h 2584"/>
                <a:gd name="T54" fmla="*/ 1444 w 4423"/>
                <a:gd name="T55" fmla="*/ 2007 h 2584"/>
                <a:gd name="T56" fmla="*/ 1596 w 4423"/>
                <a:gd name="T57" fmla="*/ 2012 h 2584"/>
                <a:gd name="T58" fmla="*/ 1685 w 4423"/>
                <a:gd name="T59" fmla="*/ 1948 h 2584"/>
                <a:gd name="T60" fmla="*/ 1773 w 4423"/>
                <a:gd name="T61" fmla="*/ 2131 h 2584"/>
                <a:gd name="T62" fmla="*/ 1787 w 4423"/>
                <a:gd name="T63" fmla="*/ 2213 h 2584"/>
                <a:gd name="T64" fmla="*/ 1889 w 4423"/>
                <a:gd name="T65" fmla="*/ 2468 h 2584"/>
                <a:gd name="T66" fmla="*/ 2024 w 4423"/>
                <a:gd name="T67" fmla="*/ 2294 h 2584"/>
                <a:gd name="T68" fmla="*/ 2149 w 4423"/>
                <a:gd name="T69" fmla="*/ 2319 h 2584"/>
                <a:gd name="T70" fmla="*/ 2360 w 4423"/>
                <a:gd name="T71" fmla="*/ 2332 h 2584"/>
                <a:gd name="T72" fmla="*/ 2258 w 4423"/>
                <a:gd name="T73" fmla="*/ 2489 h 2584"/>
                <a:gd name="T74" fmla="*/ 2610 w 4423"/>
                <a:gd name="T75" fmla="*/ 2510 h 2584"/>
                <a:gd name="T76" fmla="*/ 3112 w 4423"/>
                <a:gd name="T77" fmla="*/ 2279 h 2584"/>
                <a:gd name="T78" fmla="*/ 3690 w 4423"/>
                <a:gd name="T79" fmla="*/ 2087 h 2584"/>
                <a:gd name="T80" fmla="*/ 4160 w 4423"/>
                <a:gd name="T81" fmla="*/ 2015 h 2584"/>
                <a:gd name="T82" fmla="*/ 4369 w 4423"/>
                <a:gd name="T83" fmla="*/ 1198 h 2584"/>
                <a:gd name="T84" fmla="*/ 4258 w 4423"/>
                <a:gd name="T85" fmla="*/ 714 h 2584"/>
                <a:gd name="T86" fmla="*/ 3838 w 4423"/>
                <a:gd name="T87" fmla="*/ 547 h 2584"/>
                <a:gd name="T88" fmla="*/ 3418 w 4423"/>
                <a:gd name="T89" fmla="*/ 407 h 2584"/>
                <a:gd name="T90" fmla="*/ 3310 w 4423"/>
                <a:gd name="T91" fmla="*/ 626 h 2584"/>
                <a:gd name="T92" fmla="*/ 3176 w 4423"/>
                <a:gd name="T93" fmla="*/ 551 h 2584"/>
                <a:gd name="T94" fmla="*/ 2941 w 4423"/>
                <a:gd name="T95" fmla="*/ 513 h 25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423" h="2584">
                  <a:moveTo>
                    <a:pt x="2910" y="437"/>
                  </a:moveTo>
                  <a:lnTo>
                    <a:pt x="2807" y="446"/>
                  </a:lnTo>
                  <a:lnTo>
                    <a:pt x="2497" y="703"/>
                  </a:lnTo>
                  <a:lnTo>
                    <a:pt x="2471" y="598"/>
                  </a:lnTo>
                  <a:lnTo>
                    <a:pt x="2354" y="522"/>
                  </a:lnTo>
                  <a:lnTo>
                    <a:pt x="2351" y="432"/>
                  </a:lnTo>
                  <a:lnTo>
                    <a:pt x="2220" y="205"/>
                  </a:lnTo>
                  <a:lnTo>
                    <a:pt x="2135" y="187"/>
                  </a:lnTo>
                  <a:lnTo>
                    <a:pt x="2153" y="104"/>
                  </a:lnTo>
                  <a:lnTo>
                    <a:pt x="2066" y="115"/>
                  </a:lnTo>
                  <a:lnTo>
                    <a:pt x="2017" y="201"/>
                  </a:lnTo>
                  <a:lnTo>
                    <a:pt x="2056" y="10"/>
                  </a:lnTo>
                  <a:lnTo>
                    <a:pt x="1919" y="103"/>
                  </a:lnTo>
                  <a:lnTo>
                    <a:pt x="1904" y="0"/>
                  </a:lnTo>
                  <a:lnTo>
                    <a:pt x="1648" y="106"/>
                  </a:lnTo>
                  <a:lnTo>
                    <a:pt x="1606" y="35"/>
                  </a:lnTo>
                  <a:lnTo>
                    <a:pt x="1475" y="140"/>
                  </a:lnTo>
                  <a:lnTo>
                    <a:pt x="1466" y="319"/>
                  </a:lnTo>
                  <a:lnTo>
                    <a:pt x="1372" y="334"/>
                  </a:lnTo>
                  <a:lnTo>
                    <a:pt x="1230" y="247"/>
                  </a:lnTo>
                  <a:lnTo>
                    <a:pt x="1149" y="265"/>
                  </a:lnTo>
                  <a:lnTo>
                    <a:pt x="1131" y="363"/>
                  </a:lnTo>
                  <a:lnTo>
                    <a:pt x="1067" y="285"/>
                  </a:lnTo>
                  <a:lnTo>
                    <a:pt x="1020" y="379"/>
                  </a:lnTo>
                  <a:lnTo>
                    <a:pt x="1016" y="191"/>
                  </a:lnTo>
                  <a:lnTo>
                    <a:pt x="600" y="314"/>
                  </a:lnTo>
                  <a:lnTo>
                    <a:pt x="556" y="238"/>
                  </a:lnTo>
                  <a:lnTo>
                    <a:pt x="261" y="398"/>
                  </a:lnTo>
                  <a:lnTo>
                    <a:pt x="336" y="437"/>
                  </a:lnTo>
                  <a:lnTo>
                    <a:pt x="95" y="412"/>
                  </a:lnTo>
                  <a:lnTo>
                    <a:pt x="40" y="482"/>
                  </a:lnTo>
                  <a:lnTo>
                    <a:pt x="0" y="742"/>
                  </a:lnTo>
                  <a:lnTo>
                    <a:pt x="50" y="809"/>
                  </a:lnTo>
                  <a:lnTo>
                    <a:pt x="130" y="775"/>
                  </a:lnTo>
                  <a:lnTo>
                    <a:pt x="206" y="810"/>
                  </a:lnTo>
                  <a:lnTo>
                    <a:pt x="560" y="705"/>
                  </a:lnTo>
                  <a:lnTo>
                    <a:pt x="453" y="756"/>
                  </a:lnTo>
                  <a:lnTo>
                    <a:pt x="438" y="854"/>
                  </a:lnTo>
                  <a:lnTo>
                    <a:pt x="610" y="813"/>
                  </a:lnTo>
                  <a:lnTo>
                    <a:pt x="598" y="895"/>
                  </a:lnTo>
                  <a:lnTo>
                    <a:pt x="681" y="931"/>
                  </a:lnTo>
                  <a:lnTo>
                    <a:pt x="591" y="951"/>
                  </a:lnTo>
                  <a:lnTo>
                    <a:pt x="774" y="1028"/>
                  </a:lnTo>
                  <a:lnTo>
                    <a:pt x="601" y="987"/>
                  </a:lnTo>
                  <a:lnTo>
                    <a:pt x="562" y="915"/>
                  </a:lnTo>
                  <a:lnTo>
                    <a:pt x="453" y="946"/>
                  </a:lnTo>
                  <a:lnTo>
                    <a:pt x="286" y="911"/>
                  </a:lnTo>
                  <a:lnTo>
                    <a:pt x="237" y="842"/>
                  </a:lnTo>
                  <a:lnTo>
                    <a:pt x="192" y="948"/>
                  </a:lnTo>
                  <a:lnTo>
                    <a:pt x="263" y="1099"/>
                  </a:lnTo>
                  <a:lnTo>
                    <a:pt x="313" y="1020"/>
                  </a:lnTo>
                  <a:lnTo>
                    <a:pt x="394" y="1027"/>
                  </a:lnTo>
                  <a:lnTo>
                    <a:pt x="551" y="1117"/>
                  </a:lnTo>
                  <a:lnTo>
                    <a:pt x="576" y="1210"/>
                  </a:lnTo>
                  <a:lnTo>
                    <a:pt x="531" y="1283"/>
                  </a:lnTo>
                  <a:lnTo>
                    <a:pt x="460" y="1244"/>
                  </a:lnTo>
                  <a:lnTo>
                    <a:pt x="95" y="1280"/>
                  </a:lnTo>
                  <a:lnTo>
                    <a:pt x="50" y="1351"/>
                  </a:lnTo>
                  <a:lnTo>
                    <a:pt x="327" y="1456"/>
                  </a:lnTo>
                  <a:lnTo>
                    <a:pt x="434" y="1635"/>
                  </a:lnTo>
                  <a:lnTo>
                    <a:pt x="403" y="1795"/>
                  </a:lnTo>
                  <a:lnTo>
                    <a:pt x="614" y="1814"/>
                  </a:lnTo>
                  <a:lnTo>
                    <a:pt x="720" y="1693"/>
                  </a:lnTo>
                  <a:lnTo>
                    <a:pt x="721" y="1681"/>
                  </a:lnTo>
                  <a:lnTo>
                    <a:pt x="720" y="1679"/>
                  </a:lnTo>
                  <a:lnTo>
                    <a:pt x="698" y="1596"/>
                  </a:lnTo>
                  <a:lnTo>
                    <a:pt x="729" y="1592"/>
                  </a:lnTo>
                  <a:lnTo>
                    <a:pt x="738" y="1502"/>
                  </a:lnTo>
                  <a:lnTo>
                    <a:pt x="779" y="1585"/>
                  </a:lnTo>
                  <a:lnTo>
                    <a:pt x="729" y="1592"/>
                  </a:lnTo>
                  <a:lnTo>
                    <a:pt x="721" y="1681"/>
                  </a:lnTo>
                  <a:lnTo>
                    <a:pt x="806" y="1738"/>
                  </a:lnTo>
                  <a:lnTo>
                    <a:pt x="939" y="1690"/>
                  </a:lnTo>
                  <a:lnTo>
                    <a:pt x="1077" y="1862"/>
                  </a:lnTo>
                  <a:lnTo>
                    <a:pt x="1158" y="1843"/>
                  </a:lnTo>
                  <a:lnTo>
                    <a:pt x="1158" y="1761"/>
                  </a:lnTo>
                  <a:lnTo>
                    <a:pt x="1168" y="1842"/>
                  </a:lnTo>
                  <a:lnTo>
                    <a:pt x="1168" y="1843"/>
                  </a:lnTo>
                  <a:lnTo>
                    <a:pt x="1244" y="1816"/>
                  </a:lnTo>
                  <a:lnTo>
                    <a:pt x="1225" y="1898"/>
                  </a:lnTo>
                  <a:lnTo>
                    <a:pt x="1309" y="1917"/>
                  </a:lnTo>
                  <a:lnTo>
                    <a:pt x="1418" y="1872"/>
                  </a:lnTo>
                  <a:lnTo>
                    <a:pt x="1425" y="1784"/>
                  </a:lnTo>
                  <a:lnTo>
                    <a:pt x="1444" y="2007"/>
                  </a:lnTo>
                  <a:lnTo>
                    <a:pt x="1517" y="2052"/>
                  </a:lnTo>
                  <a:lnTo>
                    <a:pt x="1596" y="2014"/>
                  </a:lnTo>
                  <a:lnTo>
                    <a:pt x="1596" y="2012"/>
                  </a:lnTo>
                  <a:lnTo>
                    <a:pt x="1583" y="1843"/>
                  </a:lnTo>
                  <a:lnTo>
                    <a:pt x="1600" y="1931"/>
                  </a:lnTo>
                  <a:lnTo>
                    <a:pt x="1685" y="1948"/>
                  </a:lnTo>
                  <a:lnTo>
                    <a:pt x="1623" y="2010"/>
                  </a:lnTo>
                  <a:lnTo>
                    <a:pt x="1666" y="2086"/>
                  </a:lnTo>
                  <a:lnTo>
                    <a:pt x="1773" y="2131"/>
                  </a:lnTo>
                  <a:lnTo>
                    <a:pt x="1850" y="2096"/>
                  </a:lnTo>
                  <a:lnTo>
                    <a:pt x="1779" y="2133"/>
                  </a:lnTo>
                  <a:lnTo>
                    <a:pt x="1787" y="2213"/>
                  </a:lnTo>
                  <a:lnTo>
                    <a:pt x="1849" y="2294"/>
                  </a:lnTo>
                  <a:lnTo>
                    <a:pt x="1825" y="2401"/>
                  </a:lnTo>
                  <a:lnTo>
                    <a:pt x="1889" y="2468"/>
                  </a:lnTo>
                  <a:lnTo>
                    <a:pt x="1854" y="2386"/>
                  </a:lnTo>
                  <a:lnTo>
                    <a:pt x="1934" y="2316"/>
                  </a:lnTo>
                  <a:lnTo>
                    <a:pt x="2024" y="2294"/>
                  </a:lnTo>
                  <a:lnTo>
                    <a:pt x="2095" y="2347"/>
                  </a:lnTo>
                  <a:lnTo>
                    <a:pt x="2059" y="2177"/>
                  </a:lnTo>
                  <a:lnTo>
                    <a:pt x="2149" y="2319"/>
                  </a:lnTo>
                  <a:lnTo>
                    <a:pt x="2191" y="2244"/>
                  </a:lnTo>
                  <a:lnTo>
                    <a:pt x="2298" y="2262"/>
                  </a:lnTo>
                  <a:lnTo>
                    <a:pt x="2360" y="2332"/>
                  </a:lnTo>
                  <a:lnTo>
                    <a:pt x="2302" y="2403"/>
                  </a:lnTo>
                  <a:lnTo>
                    <a:pt x="2120" y="2379"/>
                  </a:lnTo>
                  <a:lnTo>
                    <a:pt x="2258" y="2489"/>
                  </a:lnTo>
                  <a:lnTo>
                    <a:pt x="2618" y="2461"/>
                  </a:lnTo>
                  <a:lnTo>
                    <a:pt x="2696" y="2504"/>
                  </a:lnTo>
                  <a:lnTo>
                    <a:pt x="2610" y="2510"/>
                  </a:lnTo>
                  <a:lnTo>
                    <a:pt x="2655" y="2584"/>
                  </a:lnTo>
                  <a:lnTo>
                    <a:pt x="3101" y="2453"/>
                  </a:lnTo>
                  <a:lnTo>
                    <a:pt x="3112" y="2279"/>
                  </a:lnTo>
                  <a:lnTo>
                    <a:pt x="3263" y="2181"/>
                  </a:lnTo>
                  <a:lnTo>
                    <a:pt x="3643" y="2169"/>
                  </a:lnTo>
                  <a:lnTo>
                    <a:pt x="3690" y="2087"/>
                  </a:lnTo>
                  <a:lnTo>
                    <a:pt x="3950" y="1974"/>
                  </a:lnTo>
                  <a:lnTo>
                    <a:pt x="4147" y="2077"/>
                  </a:lnTo>
                  <a:lnTo>
                    <a:pt x="4160" y="2015"/>
                  </a:lnTo>
                  <a:lnTo>
                    <a:pt x="4264" y="1765"/>
                  </a:lnTo>
                  <a:lnTo>
                    <a:pt x="4423" y="1700"/>
                  </a:lnTo>
                  <a:lnTo>
                    <a:pt x="4369" y="1198"/>
                  </a:lnTo>
                  <a:lnTo>
                    <a:pt x="4412" y="1130"/>
                  </a:lnTo>
                  <a:lnTo>
                    <a:pt x="4415" y="779"/>
                  </a:lnTo>
                  <a:lnTo>
                    <a:pt x="4258" y="714"/>
                  </a:lnTo>
                  <a:lnTo>
                    <a:pt x="4052" y="850"/>
                  </a:lnTo>
                  <a:lnTo>
                    <a:pt x="3974" y="823"/>
                  </a:lnTo>
                  <a:lnTo>
                    <a:pt x="3838" y="547"/>
                  </a:lnTo>
                  <a:lnTo>
                    <a:pt x="3504" y="549"/>
                  </a:lnTo>
                  <a:lnTo>
                    <a:pt x="3513" y="385"/>
                  </a:lnTo>
                  <a:lnTo>
                    <a:pt x="3418" y="407"/>
                  </a:lnTo>
                  <a:lnTo>
                    <a:pt x="3303" y="518"/>
                  </a:lnTo>
                  <a:lnTo>
                    <a:pt x="3377" y="680"/>
                  </a:lnTo>
                  <a:lnTo>
                    <a:pt x="3310" y="626"/>
                  </a:lnTo>
                  <a:lnTo>
                    <a:pt x="3259" y="496"/>
                  </a:lnTo>
                  <a:lnTo>
                    <a:pt x="3177" y="496"/>
                  </a:lnTo>
                  <a:lnTo>
                    <a:pt x="3176" y="551"/>
                  </a:lnTo>
                  <a:lnTo>
                    <a:pt x="3058" y="562"/>
                  </a:lnTo>
                  <a:lnTo>
                    <a:pt x="3030" y="471"/>
                  </a:lnTo>
                  <a:lnTo>
                    <a:pt x="2941" y="513"/>
                  </a:lnTo>
                  <a:lnTo>
                    <a:pt x="2910" y="437"/>
                  </a:lnTo>
                  <a:close/>
                </a:path>
              </a:pathLst>
            </a:custGeom>
            <a:solidFill>
              <a:srgbClr val="F9F9F7"/>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5" name="Freeform 14">
              <a:extLst>
                <a:ext uri="{FF2B5EF4-FFF2-40B4-BE49-F238E27FC236}">
                  <a16:creationId xmlns:a16="http://schemas.microsoft.com/office/drawing/2014/main" id="{23CFFC53-8521-4AC2-B374-81C273DE1CCC}"/>
                </a:ext>
              </a:extLst>
            </p:cNvPr>
            <p:cNvSpPr>
              <a:spLocks/>
            </p:cNvSpPr>
            <p:nvPr/>
          </p:nvSpPr>
          <p:spPr bwMode="auto">
            <a:xfrm>
              <a:off x="1617733" y="3214587"/>
              <a:ext cx="1654348" cy="1601753"/>
            </a:xfrm>
            <a:custGeom>
              <a:avLst/>
              <a:gdLst>
                <a:gd name="T0" fmla="*/ 1115 w 4149"/>
                <a:gd name="T1" fmla="*/ 1430 h 4022"/>
                <a:gd name="T2" fmla="*/ 584 w 4149"/>
                <a:gd name="T3" fmla="*/ 1540 h 4022"/>
                <a:gd name="T4" fmla="*/ 127 w 4149"/>
                <a:gd name="T5" fmla="*/ 1845 h 4022"/>
                <a:gd name="T6" fmla="*/ 68 w 4149"/>
                <a:gd name="T7" fmla="*/ 2149 h 4022"/>
                <a:gd name="T8" fmla="*/ 302 w 4149"/>
                <a:gd name="T9" fmla="*/ 2236 h 4022"/>
                <a:gd name="T10" fmla="*/ 654 w 4149"/>
                <a:gd name="T11" fmla="*/ 2113 h 4022"/>
                <a:gd name="T12" fmla="*/ 439 w 4149"/>
                <a:gd name="T13" fmla="*/ 2380 h 4022"/>
                <a:gd name="T14" fmla="*/ 524 w 4149"/>
                <a:gd name="T15" fmla="*/ 2478 h 4022"/>
                <a:gd name="T16" fmla="*/ 436 w 4149"/>
                <a:gd name="T17" fmla="*/ 2863 h 4022"/>
                <a:gd name="T18" fmla="*/ 751 w 4149"/>
                <a:gd name="T19" fmla="*/ 3345 h 4022"/>
                <a:gd name="T20" fmla="*/ 1046 w 4149"/>
                <a:gd name="T21" fmla="*/ 3743 h 4022"/>
                <a:gd name="T22" fmla="*/ 1230 w 4149"/>
                <a:gd name="T23" fmla="*/ 3877 h 4022"/>
                <a:gd name="T24" fmla="*/ 1538 w 4149"/>
                <a:gd name="T25" fmla="*/ 4022 h 4022"/>
                <a:gd name="T26" fmla="*/ 1641 w 4149"/>
                <a:gd name="T27" fmla="*/ 3954 h 4022"/>
                <a:gd name="T28" fmla="*/ 1856 w 4149"/>
                <a:gd name="T29" fmla="*/ 3940 h 4022"/>
                <a:gd name="T30" fmla="*/ 2113 w 4149"/>
                <a:gd name="T31" fmla="*/ 3983 h 4022"/>
                <a:gd name="T32" fmla="*/ 2303 w 4149"/>
                <a:gd name="T33" fmla="*/ 3797 h 4022"/>
                <a:gd name="T34" fmla="*/ 2173 w 4149"/>
                <a:gd name="T35" fmla="*/ 3063 h 4022"/>
                <a:gd name="T36" fmla="*/ 1986 w 4149"/>
                <a:gd name="T37" fmla="*/ 2779 h 4022"/>
                <a:gd name="T38" fmla="*/ 2447 w 4149"/>
                <a:gd name="T39" fmla="*/ 2618 h 4022"/>
                <a:gd name="T40" fmla="*/ 2889 w 4149"/>
                <a:gd name="T41" fmla="*/ 2590 h 4022"/>
                <a:gd name="T42" fmla="*/ 3148 w 4149"/>
                <a:gd name="T43" fmla="*/ 2483 h 4022"/>
                <a:gd name="T44" fmla="*/ 3313 w 4149"/>
                <a:gd name="T45" fmla="*/ 2039 h 4022"/>
                <a:gd name="T46" fmla="*/ 3384 w 4149"/>
                <a:gd name="T47" fmla="*/ 1701 h 4022"/>
                <a:gd name="T48" fmla="*/ 3546 w 4149"/>
                <a:gd name="T49" fmla="*/ 1679 h 4022"/>
                <a:gd name="T50" fmla="*/ 3849 w 4149"/>
                <a:gd name="T51" fmla="*/ 1558 h 4022"/>
                <a:gd name="T52" fmla="*/ 3960 w 4149"/>
                <a:gd name="T53" fmla="*/ 1427 h 4022"/>
                <a:gd name="T54" fmla="*/ 4130 w 4149"/>
                <a:gd name="T55" fmla="*/ 959 h 4022"/>
                <a:gd name="T56" fmla="*/ 4138 w 4149"/>
                <a:gd name="T57" fmla="*/ 834 h 4022"/>
                <a:gd name="T58" fmla="*/ 4149 w 4149"/>
                <a:gd name="T59" fmla="*/ 780 h 4022"/>
                <a:gd name="T60" fmla="*/ 4089 w 4149"/>
                <a:gd name="T61" fmla="*/ 670 h 4022"/>
                <a:gd name="T62" fmla="*/ 3906 w 4149"/>
                <a:gd name="T63" fmla="*/ 548 h 4022"/>
                <a:gd name="T64" fmla="*/ 3613 w 4149"/>
                <a:gd name="T65" fmla="*/ 433 h 4022"/>
                <a:gd name="T66" fmla="*/ 3488 w 4149"/>
                <a:gd name="T67" fmla="*/ 146 h 4022"/>
                <a:gd name="T68" fmla="*/ 3083 w 4149"/>
                <a:gd name="T69" fmla="*/ 312 h 4022"/>
                <a:gd name="T70" fmla="*/ 2990 w 4149"/>
                <a:gd name="T71" fmla="*/ 182 h 4022"/>
                <a:gd name="T72" fmla="*/ 2853 w 4149"/>
                <a:gd name="T73" fmla="*/ 0 h 4022"/>
                <a:gd name="T74" fmla="*/ 2571 w 4149"/>
                <a:gd name="T75" fmla="*/ 80 h 4022"/>
                <a:gd name="T76" fmla="*/ 2303 w 4149"/>
                <a:gd name="T77" fmla="*/ 125 h 4022"/>
                <a:gd name="T78" fmla="*/ 2137 w 4149"/>
                <a:gd name="T79" fmla="*/ 64 h 4022"/>
                <a:gd name="T80" fmla="*/ 1884 w 4149"/>
                <a:gd name="T81" fmla="*/ 391 h 4022"/>
                <a:gd name="T82" fmla="*/ 1895 w 4149"/>
                <a:gd name="T83" fmla="*/ 961 h 4022"/>
                <a:gd name="T84" fmla="*/ 1632 w 4149"/>
                <a:gd name="T85" fmla="*/ 1276 h 4022"/>
                <a:gd name="T86" fmla="*/ 1422 w 4149"/>
                <a:gd name="T87" fmla="*/ 1235 h 40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149" h="4022">
                  <a:moveTo>
                    <a:pt x="1162" y="1348"/>
                  </a:moveTo>
                  <a:lnTo>
                    <a:pt x="1115" y="1430"/>
                  </a:lnTo>
                  <a:lnTo>
                    <a:pt x="735" y="1442"/>
                  </a:lnTo>
                  <a:lnTo>
                    <a:pt x="584" y="1540"/>
                  </a:lnTo>
                  <a:lnTo>
                    <a:pt x="573" y="1714"/>
                  </a:lnTo>
                  <a:lnTo>
                    <a:pt x="127" y="1845"/>
                  </a:lnTo>
                  <a:lnTo>
                    <a:pt x="0" y="1970"/>
                  </a:lnTo>
                  <a:lnTo>
                    <a:pt x="68" y="2149"/>
                  </a:lnTo>
                  <a:lnTo>
                    <a:pt x="243" y="2179"/>
                  </a:lnTo>
                  <a:lnTo>
                    <a:pt x="302" y="2236"/>
                  </a:lnTo>
                  <a:lnTo>
                    <a:pt x="445" y="2131"/>
                  </a:lnTo>
                  <a:lnTo>
                    <a:pt x="654" y="2113"/>
                  </a:lnTo>
                  <a:lnTo>
                    <a:pt x="458" y="2188"/>
                  </a:lnTo>
                  <a:lnTo>
                    <a:pt x="439" y="2380"/>
                  </a:lnTo>
                  <a:lnTo>
                    <a:pt x="353" y="2417"/>
                  </a:lnTo>
                  <a:lnTo>
                    <a:pt x="524" y="2478"/>
                  </a:lnTo>
                  <a:lnTo>
                    <a:pt x="663" y="2623"/>
                  </a:lnTo>
                  <a:lnTo>
                    <a:pt x="436" y="2863"/>
                  </a:lnTo>
                  <a:lnTo>
                    <a:pt x="449" y="2992"/>
                  </a:lnTo>
                  <a:lnTo>
                    <a:pt x="751" y="3345"/>
                  </a:lnTo>
                  <a:lnTo>
                    <a:pt x="811" y="3548"/>
                  </a:lnTo>
                  <a:lnTo>
                    <a:pt x="1046" y="3743"/>
                  </a:lnTo>
                  <a:lnTo>
                    <a:pt x="1185" y="3775"/>
                  </a:lnTo>
                  <a:lnTo>
                    <a:pt x="1230" y="3877"/>
                  </a:lnTo>
                  <a:lnTo>
                    <a:pt x="1403" y="3910"/>
                  </a:lnTo>
                  <a:lnTo>
                    <a:pt x="1538" y="4022"/>
                  </a:lnTo>
                  <a:lnTo>
                    <a:pt x="1559" y="3941"/>
                  </a:lnTo>
                  <a:lnTo>
                    <a:pt x="1641" y="3954"/>
                  </a:lnTo>
                  <a:lnTo>
                    <a:pt x="1896" y="3855"/>
                  </a:lnTo>
                  <a:lnTo>
                    <a:pt x="1856" y="3940"/>
                  </a:lnTo>
                  <a:lnTo>
                    <a:pt x="2044" y="3932"/>
                  </a:lnTo>
                  <a:lnTo>
                    <a:pt x="2113" y="3983"/>
                  </a:lnTo>
                  <a:lnTo>
                    <a:pt x="2375" y="3854"/>
                  </a:lnTo>
                  <a:lnTo>
                    <a:pt x="2303" y="3797"/>
                  </a:lnTo>
                  <a:lnTo>
                    <a:pt x="2311" y="3582"/>
                  </a:lnTo>
                  <a:lnTo>
                    <a:pt x="2173" y="3063"/>
                  </a:lnTo>
                  <a:lnTo>
                    <a:pt x="2051" y="2944"/>
                  </a:lnTo>
                  <a:lnTo>
                    <a:pt x="1986" y="2779"/>
                  </a:lnTo>
                  <a:lnTo>
                    <a:pt x="2341" y="2756"/>
                  </a:lnTo>
                  <a:lnTo>
                    <a:pt x="2447" y="2618"/>
                  </a:lnTo>
                  <a:lnTo>
                    <a:pt x="2610" y="2595"/>
                  </a:lnTo>
                  <a:lnTo>
                    <a:pt x="2889" y="2590"/>
                  </a:lnTo>
                  <a:lnTo>
                    <a:pt x="2954" y="2656"/>
                  </a:lnTo>
                  <a:lnTo>
                    <a:pt x="3148" y="2483"/>
                  </a:lnTo>
                  <a:lnTo>
                    <a:pt x="3147" y="2482"/>
                  </a:lnTo>
                  <a:lnTo>
                    <a:pt x="3313" y="2039"/>
                  </a:lnTo>
                  <a:lnTo>
                    <a:pt x="3362" y="1771"/>
                  </a:lnTo>
                  <a:lnTo>
                    <a:pt x="3384" y="1701"/>
                  </a:lnTo>
                  <a:lnTo>
                    <a:pt x="3561" y="1774"/>
                  </a:lnTo>
                  <a:lnTo>
                    <a:pt x="3546" y="1679"/>
                  </a:lnTo>
                  <a:lnTo>
                    <a:pt x="3628" y="1688"/>
                  </a:lnTo>
                  <a:lnTo>
                    <a:pt x="3849" y="1558"/>
                  </a:lnTo>
                  <a:lnTo>
                    <a:pt x="3867" y="1456"/>
                  </a:lnTo>
                  <a:lnTo>
                    <a:pt x="3960" y="1427"/>
                  </a:lnTo>
                  <a:lnTo>
                    <a:pt x="4140" y="1119"/>
                  </a:lnTo>
                  <a:lnTo>
                    <a:pt x="4130" y="959"/>
                  </a:lnTo>
                  <a:lnTo>
                    <a:pt x="4080" y="893"/>
                  </a:lnTo>
                  <a:lnTo>
                    <a:pt x="4138" y="834"/>
                  </a:lnTo>
                  <a:lnTo>
                    <a:pt x="4138" y="833"/>
                  </a:lnTo>
                  <a:lnTo>
                    <a:pt x="4149" y="780"/>
                  </a:lnTo>
                  <a:lnTo>
                    <a:pt x="4090" y="670"/>
                  </a:lnTo>
                  <a:lnTo>
                    <a:pt x="4089" y="670"/>
                  </a:lnTo>
                  <a:lnTo>
                    <a:pt x="3997" y="648"/>
                  </a:lnTo>
                  <a:lnTo>
                    <a:pt x="3906" y="548"/>
                  </a:lnTo>
                  <a:lnTo>
                    <a:pt x="3823" y="576"/>
                  </a:lnTo>
                  <a:lnTo>
                    <a:pt x="3613" y="433"/>
                  </a:lnTo>
                  <a:lnTo>
                    <a:pt x="3568" y="190"/>
                  </a:lnTo>
                  <a:lnTo>
                    <a:pt x="3488" y="146"/>
                  </a:lnTo>
                  <a:lnTo>
                    <a:pt x="3170" y="315"/>
                  </a:lnTo>
                  <a:lnTo>
                    <a:pt x="3083" y="312"/>
                  </a:lnTo>
                  <a:lnTo>
                    <a:pt x="3083" y="227"/>
                  </a:lnTo>
                  <a:lnTo>
                    <a:pt x="2990" y="182"/>
                  </a:lnTo>
                  <a:lnTo>
                    <a:pt x="2933" y="8"/>
                  </a:lnTo>
                  <a:lnTo>
                    <a:pt x="2853" y="0"/>
                  </a:lnTo>
                  <a:lnTo>
                    <a:pt x="2834" y="80"/>
                  </a:lnTo>
                  <a:lnTo>
                    <a:pt x="2571" y="80"/>
                  </a:lnTo>
                  <a:lnTo>
                    <a:pt x="2375" y="174"/>
                  </a:lnTo>
                  <a:lnTo>
                    <a:pt x="2303" y="125"/>
                  </a:lnTo>
                  <a:lnTo>
                    <a:pt x="2234" y="172"/>
                  </a:lnTo>
                  <a:lnTo>
                    <a:pt x="2137" y="64"/>
                  </a:lnTo>
                  <a:lnTo>
                    <a:pt x="1887" y="40"/>
                  </a:lnTo>
                  <a:lnTo>
                    <a:pt x="1884" y="391"/>
                  </a:lnTo>
                  <a:lnTo>
                    <a:pt x="1841" y="459"/>
                  </a:lnTo>
                  <a:lnTo>
                    <a:pt x="1895" y="961"/>
                  </a:lnTo>
                  <a:lnTo>
                    <a:pt x="1736" y="1026"/>
                  </a:lnTo>
                  <a:lnTo>
                    <a:pt x="1632" y="1276"/>
                  </a:lnTo>
                  <a:lnTo>
                    <a:pt x="1619" y="1338"/>
                  </a:lnTo>
                  <a:lnTo>
                    <a:pt x="1422" y="1235"/>
                  </a:lnTo>
                  <a:lnTo>
                    <a:pt x="1162" y="1348"/>
                  </a:lnTo>
                  <a:close/>
                </a:path>
              </a:pathLst>
            </a:custGeom>
            <a:solidFill>
              <a:srgbClr val="00B050"/>
            </a:solidFill>
            <a:ln w="3175">
              <a:solidFill>
                <a:srgbClr val="334756"/>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6" name="Freeform 15">
              <a:extLst>
                <a:ext uri="{FF2B5EF4-FFF2-40B4-BE49-F238E27FC236}">
                  <a16:creationId xmlns:a16="http://schemas.microsoft.com/office/drawing/2014/main" id="{65AA426A-27E8-4B5E-BC54-C87F042D0DB0}"/>
                </a:ext>
              </a:extLst>
            </p:cNvPr>
            <p:cNvSpPr>
              <a:spLocks/>
            </p:cNvSpPr>
            <p:nvPr/>
          </p:nvSpPr>
          <p:spPr bwMode="auto">
            <a:xfrm>
              <a:off x="2591535" y="5732766"/>
              <a:ext cx="2671182" cy="1917322"/>
            </a:xfrm>
            <a:custGeom>
              <a:avLst/>
              <a:gdLst>
                <a:gd name="T0" fmla="*/ 2357 w 6705"/>
                <a:gd name="T1" fmla="*/ 20 h 4814"/>
                <a:gd name="T2" fmla="*/ 2166 w 6705"/>
                <a:gd name="T3" fmla="*/ 413 h 4814"/>
                <a:gd name="T4" fmla="*/ 1874 w 6705"/>
                <a:gd name="T5" fmla="*/ 801 h 4814"/>
                <a:gd name="T6" fmla="*/ 1635 w 6705"/>
                <a:gd name="T7" fmla="*/ 1213 h 4814"/>
                <a:gd name="T8" fmla="*/ 1577 w 6705"/>
                <a:gd name="T9" fmla="*/ 1497 h 4814"/>
                <a:gd name="T10" fmla="*/ 1430 w 6705"/>
                <a:gd name="T11" fmla="*/ 1706 h 4814"/>
                <a:gd name="T12" fmla="*/ 959 w 6705"/>
                <a:gd name="T13" fmla="*/ 1798 h 4814"/>
                <a:gd name="T14" fmla="*/ 570 w 6705"/>
                <a:gd name="T15" fmla="*/ 1832 h 4814"/>
                <a:gd name="T16" fmla="*/ 489 w 6705"/>
                <a:gd name="T17" fmla="*/ 1954 h 4814"/>
                <a:gd name="T18" fmla="*/ 214 w 6705"/>
                <a:gd name="T19" fmla="*/ 2131 h 4814"/>
                <a:gd name="T20" fmla="*/ 328 w 6705"/>
                <a:gd name="T21" fmla="*/ 2539 h 4814"/>
                <a:gd name="T22" fmla="*/ 357 w 6705"/>
                <a:gd name="T23" fmla="*/ 2788 h 4814"/>
                <a:gd name="T24" fmla="*/ 378 w 6705"/>
                <a:gd name="T25" fmla="*/ 3039 h 4814"/>
                <a:gd name="T26" fmla="*/ 179 w 6705"/>
                <a:gd name="T27" fmla="*/ 3481 h 4814"/>
                <a:gd name="T28" fmla="*/ 0 w 6705"/>
                <a:gd name="T29" fmla="*/ 3834 h 4814"/>
                <a:gd name="T30" fmla="*/ 677 w 6705"/>
                <a:gd name="T31" fmla="*/ 4075 h 4814"/>
                <a:gd name="T32" fmla="*/ 1217 w 6705"/>
                <a:gd name="T33" fmla="*/ 4142 h 4814"/>
                <a:gd name="T34" fmla="*/ 1343 w 6705"/>
                <a:gd name="T35" fmla="*/ 3852 h 4814"/>
                <a:gd name="T36" fmla="*/ 1965 w 6705"/>
                <a:gd name="T37" fmla="*/ 4119 h 4814"/>
                <a:gd name="T38" fmla="*/ 2346 w 6705"/>
                <a:gd name="T39" fmla="*/ 4241 h 4814"/>
                <a:gd name="T40" fmla="*/ 2694 w 6705"/>
                <a:gd name="T41" fmla="*/ 4523 h 4814"/>
                <a:gd name="T42" fmla="*/ 3108 w 6705"/>
                <a:gd name="T43" fmla="*/ 4769 h 4814"/>
                <a:gd name="T44" fmla="*/ 3603 w 6705"/>
                <a:gd name="T45" fmla="*/ 4710 h 4814"/>
                <a:gd name="T46" fmla="*/ 3916 w 6705"/>
                <a:gd name="T47" fmla="*/ 4715 h 4814"/>
                <a:gd name="T48" fmla="*/ 4582 w 6705"/>
                <a:gd name="T49" fmla="*/ 4627 h 4814"/>
                <a:gd name="T50" fmla="*/ 4416 w 6705"/>
                <a:gd name="T51" fmla="*/ 3624 h 4814"/>
                <a:gd name="T52" fmla="*/ 4814 w 6705"/>
                <a:gd name="T53" fmla="*/ 3120 h 4814"/>
                <a:gd name="T54" fmla="*/ 5518 w 6705"/>
                <a:gd name="T55" fmla="*/ 2679 h 4814"/>
                <a:gd name="T56" fmla="*/ 5933 w 6705"/>
                <a:gd name="T57" fmla="*/ 2775 h 4814"/>
                <a:gd name="T58" fmla="*/ 6218 w 6705"/>
                <a:gd name="T59" fmla="*/ 2552 h 4814"/>
                <a:gd name="T60" fmla="*/ 6406 w 6705"/>
                <a:gd name="T61" fmla="*/ 2360 h 4814"/>
                <a:gd name="T62" fmla="*/ 6521 w 6705"/>
                <a:gd name="T63" fmla="*/ 1605 h 4814"/>
                <a:gd name="T64" fmla="*/ 6266 w 6705"/>
                <a:gd name="T65" fmla="*/ 1217 h 4814"/>
                <a:gd name="T66" fmla="*/ 6110 w 6705"/>
                <a:gd name="T67" fmla="*/ 1192 h 4814"/>
                <a:gd name="T68" fmla="*/ 5479 w 6705"/>
                <a:gd name="T69" fmla="*/ 761 h 4814"/>
                <a:gd name="T70" fmla="*/ 5075 w 6705"/>
                <a:gd name="T71" fmla="*/ 270 h 4814"/>
                <a:gd name="T72" fmla="*/ 4842 w 6705"/>
                <a:gd name="T73" fmla="*/ 152 h 4814"/>
                <a:gd name="T74" fmla="*/ 4501 w 6705"/>
                <a:gd name="T75" fmla="*/ 230 h 4814"/>
                <a:gd name="T76" fmla="*/ 4240 w 6705"/>
                <a:gd name="T77" fmla="*/ 455 h 4814"/>
                <a:gd name="T78" fmla="*/ 3984 w 6705"/>
                <a:gd name="T79" fmla="*/ 171 h 4814"/>
                <a:gd name="T80" fmla="*/ 3649 w 6705"/>
                <a:gd name="T81" fmla="*/ 697 h 4814"/>
                <a:gd name="T82" fmla="*/ 3221 w 6705"/>
                <a:gd name="T83" fmla="*/ 600 h 4814"/>
                <a:gd name="T84" fmla="*/ 3134 w 6705"/>
                <a:gd name="T85" fmla="*/ 102 h 4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6705" h="4814">
                  <a:moveTo>
                    <a:pt x="2786" y="174"/>
                  </a:moveTo>
                  <a:lnTo>
                    <a:pt x="2591" y="0"/>
                  </a:lnTo>
                  <a:lnTo>
                    <a:pt x="2357" y="20"/>
                  </a:lnTo>
                  <a:lnTo>
                    <a:pt x="2337" y="166"/>
                  </a:lnTo>
                  <a:lnTo>
                    <a:pt x="2296" y="321"/>
                  </a:lnTo>
                  <a:lnTo>
                    <a:pt x="2166" y="413"/>
                  </a:lnTo>
                  <a:lnTo>
                    <a:pt x="2184" y="516"/>
                  </a:lnTo>
                  <a:lnTo>
                    <a:pt x="2009" y="616"/>
                  </a:lnTo>
                  <a:lnTo>
                    <a:pt x="1874" y="801"/>
                  </a:lnTo>
                  <a:lnTo>
                    <a:pt x="1776" y="893"/>
                  </a:lnTo>
                  <a:lnTo>
                    <a:pt x="1852" y="1157"/>
                  </a:lnTo>
                  <a:lnTo>
                    <a:pt x="1635" y="1213"/>
                  </a:lnTo>
                  <a:lnTo>
                    <a:pt x="1635" y="1298"/>
                  </a:lnTo>
                  <a:lnTo>
                    <a:pt x="1705" y="1338"/>
                  </a:lnTo>
                  <a:lnTo>
                    <a:pt x="1577" y="1497"/>
                  </a:lnTo>
                  <a:lnTo>
                    <a:pt x="1615" y="1577"/>
                  </a:lnTo>
                  <a:lnTo>
                    <a:pt x="1534" y="1569"/>
                  </a:lnTo>
                  <a:lnTo>
                    <a:pt x="1430" y="1706"/>
                  </a:lnTo>
                  <a:lnTo>
                    <a:pt x="1353" y="1744"/>
                  </a:lnTo>
                  <a:lnTo>
                    <a:pt x="1104" y="1716"/>
                  </a:lnTo>
                  <a:lnTo>
                    <a:pt x="959" y="1798"/>
                  </a:lnTo>
                  <a:lnTo>
                    <a:pt x="718" y="1778"/>
                  </a:lnTo>
                  <a:lnTo>
                    <a:pt x="678" y="1850"/>
                  </a:lnTo>
                  <a:lnTo>
                    <a:pt x="570" y="1832"/>
                  </a:lnTo>
                  <a:lnTo>
                    <a:pt x="570" y="1833"/>
                  </a:lnTo>
                  <a:lnTo>
                    <a:pt x="562" y="1917"/>
                  </a:lnTo>
                  <a:lnTo>
                    <a:pt x="489" y="1954"/>
                  </a:lnTo>
                  <a:lnTo>
                    <a:pt x="468" y="1868"/>
                  </a:lnTo>
                  <a:lnTo>
                    <a:pt x="200" y="1946"/>
                  </a:lnTo>
                  <a:lnTo>
                    <a:pt x="214" y="2131"/>
                  </a:lnTo>
                  <a:lnTo>
                    <a:pt x="91" y="2451"/>
                  </a:lnTo>
                  <a:lnTo>
                    <a:pt x="136" y="2530"/>
                  </a:lnTo>
                  <a:lnTo>
                    <a:pt x="328" y="2539"/>
                  </a:lnTo>
                  <a:lnTo>
                    <a:pt x="328" y="2540"/>
                  </a:lnTo>
                  <a:lnTo>
                    <a:pt x="400" y="2708"/>
                  </a:lnTo>
                  <a:lnTo>
                    <a:pt x="357" y="2788"/>
                  </a:lnTo>
                  <a:lnTo>
                    <a:pt x="440" y="2788"/>
                  </a:lnTo>
                  <a:lnTo>
                    <a:pt x="455" y="2998"/>
                  </a:lnTo>
                  <a:lnTo>
                    <a:pt x="378" y="3039"/>
                  </a:lnTo>
                  <a:lnTo>
                    <a:pt x="401" y="3128"/>
                  </a:lnTo>
                  <a:lnTo>
                    <a:pt x="168" y="3396"/>
                  </a:lnTo>
                  <a:lnTo>
                    <a:pt x="179" y="3481"/>
                  </a:lnTo>
                  <a:lnTo>
                    <a:pt x="83" y="3504"/>
                  </a:lnTo>
                  <a:lnTo>
                    <a:pt x="36" y="3585"/>
                  </a:lnTo>
                  <a:lnTo>
                    <a:pt x="0" y="3834"/>
                  </a:lnTo>
                  <a:lnTo>
                    <a:pt x="0" y="3836"/>
                  </a:lnTo>
                  <a:lnTo>
                    <a:pt x="324" y="4124"/>
                  </a:lnTo>
                  <a:lnTo>
                    <a:pt x="677" y="4075"/>
                  </a:lnTo>
                  <a:lnTo>
                    <a:pt x="749" y="4137"/>
                  </a:lnTo>
                  <a:lnTo>
                    <a:pt x="1035" y="4131"/>
                  </a:lnTo>
                  <a:lnTo>
                    <a:pt x="1217" y="4142"/>
                  </a:lnTo>
                  <a:lnTo>
                    <a:pt x="1282" y="4079"/>
                  </a:lnTo>
                  <a:lnTo>
                    <a:pt x="1272" y="3889"/>
                  </a:lnTo>
                  <a:lnTo>
                    <a:pt x="1343" y="3852"/>
                  </a:lnTo>
                  <a:lnTo>
                    <a:pt x="1539" y="3918"/>
                  </a:lnTo>
                  <a:lnTo>
                    <a:pt x="1826" y="3994"/>
                  </a:lnTo>
                  <a:lnTo>
                    <a:pt x="1965" y="4119"/>
                  </a:lnTo>
                  <a:lnTo>
                    <a:pt x="2151" y="4107"/>
                  </a:lnTo>
                  <a:lnTo>
                    <a:pt x="2316" y="4325"/>
                  </a:lnTo>
                  <a:lnTo>
                    <a:pt x="2346" y="4241"/>
                  </a:lnTo>
                  <a:lnTo>
                    <a:pt x="2442" y="4236"/>
                  </a:lnTo>
                  <a:lnTo>
                    <a:pt x="2748" y="4383"/>
                  </a:lnTo>
                  <a:lnTo>
                    <a:pt x="2694" y="4523"/>
                  </a:lnTo>
                  <a:lnTo>
                    <a:pt x="2947" y="4599"/>
                  </a:lnTo>
                  <a:lnTo>
                    <a:pt x="3015" y="4763"/>
                  </a:lnTo>
                  <a:lnTo>
                    <a:pt x="3108" y="4769"/>
                  </a:lnTo>
                  <a:lnTo>
                    <a:pt x="3237" y="4653"/>
                  </a:lnTo>
                  <a:lnTo>
                    <a:pt x="3328" y="4648"/>
                  </a:lnTo>
                  <a:lnTo>
                    <a:pt x="3603" y="4710"/>
                  </a:lnTo>
                  <a:lnTo>
                    <a:pt x="3735" y="4814"/>
                  </a:lnTo>
                  <a:lnTo>
                    <a:pt x="3916" y="4800"/>
                  </a:lnTo>
                  <a:lnTo>
                    <a:pt x="3916" y="4715"/>
                  </a:lnTo>
                  <a:lnTo>
                    <a:pt x="4150" y="4593"/>
                  </a:lnTo>
                  <a:lnTo>
                    <a:pt x="4333" y="4560"/>
                  </a:lnTo>
                  <a:lnTo>
                    <a:pt x="4582" y="4627"/>
                  </a:lnTo>
                  <a:lnTo>
                    <a:pt x="4414" y="4419"/>
                  </a:lnTo>
                  <a:lnTo>
                    <a:pt x="4403" y="3910"/>
                  </a:lnTo>
                  <a:lnTo>
                    <a:pt x="4416" y="3624"/>
                  </a:lnTo>
                  <a:lnTo>
                    <a:pt x="4579" y="3316"/>
                  </a:lnTo>
                  <a:lnTo>
                    <a:pt x="4657" y="3237"/>
                  </a:lnTo>
                  <a:lnTo>
                    <a:pt x="4814" y="3120"/>
                  </a:lnTo>
                  <a:lnTo>
                    <a:pt x="5010" y="3120"/>
                  </a:lnTo>
                  <a:lnTo>
                    <a:pt x="5202" y="2910"/>
                  </a:lnTo>
                  <a:lnTo>
                    <a:pt x="5518" y="2679"/>
                  </a:lnTo>
                  <a:lnTo>
                    <a:pt x="5762" y="2611"/>
                  </a:lnTo>
                  <a:lnTo>
                    <a:pt x="5847" y="2754"/>
                  </a:lnTo>
                  <a:lnTo>
                    <a:pt x="5933" y="2775"/>
                  </a:lnTo>
                  <a:lnTo>
                    <a:pt x="5940" y="2775"/>
                  </a:lnTo>
                  <a:lnTo>
                    <a:pt x="6051" y="2602"/>
                  </a:lnTo>
                  <a:lnTo>
                    <a:pt x="6218" y="2552"/>
                  </a:lnTo>
                  <a:lnTo>
                    <a:pt x="6188" y="2473"/>
                  </a:lnTo>
                  <a:lnTo>
                    <a:pt x="6311" y="2334"/>
                  </a:lnTo>
                  <a:lnTo>
                    <a:pt x="6406" y="2360"/>
                  </a:lnTo>
                  <a:lnTo>
                    <a:pt x="6460" y="2053"/>
                  </a:lnTo>
                  <a:lnTo>
                    <a:pt x="6705" y="1791"/>
                  </a:lnTo>
                  <a:lnTo>
                    <a:pt x="6521" y="1605"/>
                  </a:lnTo>
                  <a:lnTo>
                    <a:pt x="6517" y="1447"/>
                  </a:lnTo>
                  <a:lnTo>
                    <a:pt x="6442" y="1316"/>
                  </a:lnTo>
                  <a:lnTo>
                    <a:pt x="6266" y="1217"/>
                  </a:lnTo>
                  <a:lnTo>
                    <a:pt x="6187" y="1217"/>
                  </a:lnTo>
                  <a:lnTo>
                    <a:pt x="6115" y="1283"/>
                  </a:lnTo>
                  <a:lnTo>
                    <a:pt x="6110" y="1192"/>
                  </a:lnTo>
                  <a:lnTo>
                    <a:pt x="5906" y="1319"/>
                  </a:lnTo>
                  <a:lnTo>
                    <a:pt x="5681" y="1175"/>
                  </a:lnTo>
                  <a:lnTo>
                    <a:pt x="5479" y="761"/>
                  </a:lnTo>
                  <a:lnTo>
                    <a:pt x="5418" y="500"/>
                  </a:lnTo>
                  <a:lnTo>
                    <a:pt x="5158" y="277"/>
                  </a:lnTo>
                  <a:lnTo>
                    <a:pt x="5075" y="270"/>
                  </a:lnTo>
                  <a:lnTo>
                    <a:pt x="5071" y="353"/>
                  </a:lnTo>
                  <a:lnTo>
                    <a:pt x="4886" y="317"/>
                  </a:lnTo>
                  <a:lnTo>
                    <a:pt x="4842" y="152"/>
                  </a:lnTo>
                  <a:lnTo>
                    <a:pt x="4776" y="103"/>
                  </a:lnTo>
                  <a:lnTo>
                    <a:pt x="4552" y="296"/>
                  </a:lnTo>
                  <a:lnTo>
                    <a:pt x="4501" y="230"/>
                  </a:lnTo>
                  <a:lnTo>
                    <a:pt x="4301" y="690"/>
                  </a:lnTo>
                  <a:lnTo>
                    <a:pt x="4226" y="542"/>
                  </a:lnTo>
                  <a:lnTo>
                    <a:pt x="4240" y="455"/>
                  </a:lnTo>
                  <a:lnTo>
                    <a:pt x="4171" y="410"/>
                  </a:lnTo>
                  <a:lnTo>
                    <a:pt x="4135" y="287"/>
                  </a:lnTo>
                  <a:lnTo>
                    <a:pt x="3984" y="171"/>
                  </a:lnTo>
                  <a:lnTo>
                    <a:pt x="3847" y="295"/>
                  </a:lnTo>
                  <a:lnTo>
                    <a:pt x="3760" y="556"/>
                  </a:lnTo>
                  <a:lnTo>
                    <a:pt x="3649" y="697"/>
                  </a:lnTo>
                  <a:lnTo>
                    <a:pt x="3466" y="652"/>
                  </a:lnTo>
                  <a:lnTo>
                    <a:pt x="3315" y="744"/>
                  </a:lnTo>
                  <a:lnTo>
                    <a:pt x="3221" y="600"/>
                  </a:lnTo>
                  <a:lnTo>
                    <a:pt x="3272" y="434"/>
                  </a:lnTo>
                  <a:lnTo>
                    <a:pt x="3161" y="260"/>
                  </a:lnTo>
                  <a:lnTo>
                    <a:pt x="3134" y="102"/>
                  </a:lnTo>
                  <a:lnTo>
                    <a:pt x="2938" y="98"/>
                  </a:lnTo>
                  <a:lnTo>
                    <a:pt x="2786" y="174"/>
                  </a:lnTo>
                  <a:close/>
                </a:path>
              </a:pathLst>
            </a:custGeom>
            <a:solidFill>
              <a:srgbClr val="FFF500"/>
            </a:solidFill>
            <a:ln w="3175">
              <a:solidFill>
                <a:srgbClr val="FFF500"/>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7" name="Freeform 16">
              <a:extLst>
                <a:ext uri="{FF2B5EF4-FFF2-40B4-BE49-F238E27FC236}">
                  <a16:creationId xmlns:a16="http://schemas.microsoft.com/office/drawing/2014/main" id="{F9D03727-0F58-43E8-8107-AC657A20A44D}"/>
                </a:ext>
              </a:extLst>
            </p:cNvPr>
            <p:cNvSpPr>
              <a:spLocks noEditPoints="1"/>
            </p:cNvSpPr>
            <p:nvPr/>
          </p:nvSpPr>
          <p:spPr bwMode="auto">
            <a:xfrm>
              <a:off x="4958305" y="5618013"/>
              <a:ext cx="1769100" cy="1491782"/>
            </a:xfrm>
            <a:custGeom>
              <a:avLst/>
              <a:gdLst>
                <a:gd name="T0" fmla="*/ 3268 w 4438"/>
                <a:gd name="T1" fmla="*/ 450 h 3744"/>
                <a:gd name="T2" fmla="*/ 3094 w 4438"/>
                <a:gd name="T3" fmla="*/ 164 h 3744"/>
                <a:gd name="T4" fmla="*/ 2948 w 4438"/>
                <a:gd name="T5" fmla="*/ 9 h 3744"/>
                <a:gd name="T6" fmla="*/ 2771 w 4438"/>
                <a:gd name="T7" fmla="*/ 44 h 3744"/>
                <a:gd name="T8" fmla="*/ 2489 w 4438"/>
                <a:gd name="T9" fmla="*/ 0 h 3744"/>
                <a:gd name="T10" fmla="*/ 2494 w 4438"/>
                <a:gd name="T11" fmla="*/ 232 h 3744"/>
                <a:gd name="T12" fmla="*/ 2610 w 4438"/>
                <a:gd name="T13" fmla="*/ 491 h 3744"/>
                <a:gd name="T14" fmla="*/ 2155 w 4438"/>
                <a:gd name="T15" fmla="*/ 570 h 3744"/>
                <a:gd name="T16" fmla="*/ 1970 w 4438"/>
                <a:gd name="T17" fmla="*/ 687 h 3744"/>
                <a:gd name="T18" fmla="*/ 1932 w 4438"/>
                <a:gd name="T19" fmla="*/ 872 h 3744"/>
                <a:gd name="T20" fmla="*/ 1694 w 4438"/>
                <a:gd name="T21" fmla="*/ 1079 h 3744"/>
                <a:gd name="T22" fmla="*/ 1708 w 4438"/>
                <a:gd name="T23" fmla="*/ 1215 h 3744"/>
                <a:gd name="T24" fmla="*/ 1494 w 4438"/>
                <a:gd name="T25" fmla="*/ 1321 h 3744"/>
                <a:gd name="T26" fmla="*/ 1827 w 4438"/>
                <a:gd name="T27" fmla="*/ 1563 h 3744"/>
                <a:gd name="T28" fmla="*/ 1792 w 4438"/>
                <a:gd name="T29" fmla="*/ 1706 h 3744"/>
                <a:gd name="T30" fmla="*/ 1601 w 4438"/>
                <a:gd name="T31" fmla="*/ 1846 h 3744"/>
                <a:gd name="T32" fmla="*/ 1448 w 4438"/>
                <a:gd name="T33" fmla="*/ 1698 h 3744"/>
                <a:gd name="T34" fmla="*/ 1163 w 4438"/>
                <a:gd name="T35" fmla="*/ 1506 h 3744"/>
                <a:gd name="T36" fmla="*/ 1021 w 4438"/>
                <a:gd name="T37" fmla="*/ 1529 h 3744"/>
                <a:gd name="T38" fmla="*/ 667 w 4438"/>
                <a:gd name="T39" fmla="*/ 1519 h 3744"/>
                <a:gd name="T40" fmla="*/ 502 w 4438"/>
                <a:gd name="T41" fmla="*/ 1605 h 3744"/>
                <a:gd name="T42" fmla="*/ 581 w 4438"/>
                <a:gd name="T43" fmla="*/ 1894 h 3744"/>
                <a:gd name="T44" fmla="*/ 520 w 4438"/>
                <a:gd name="T45" fmla="*/ 2342 h 3744"/>
                <a:gd name="T46" fmla="*/ 371 w 4438"/>
                <a:gd name="T47" fmla="*/ 2623 h 3744"/>
                <a:gd name="T48" fmla="*/ 278 w 4438"/>
                <a:gd name="T49" fmla="*/ 2841 h 3744"/>
                <a:gd name="T50" fmla="*/ 0 w 4438"/>
                <a:gd name="T51" fmla="*/ 3064 h 3744"/>
                <a:gd name="T52" fmla="*/ 471 w 4438"/>
                <a:gd name="T53" fmla="*/ 3148 h 3744"/>
                <a:gd name="T54" fmla="*/ 563 w 4438"/>
                <a:gd name="T55" fmla="*/ 3252 h 3744"/>
                <a:gd name="T56" fmla="*/ 781 w 4438"/>
                <a:gd name="T57" fmla="*/ 3154 h 3744"/>
                <a:gd name="T58" fmla="*/ 896 w 4438"/>
                <a:gd name="T59" fmla="*/ 3088 h 3744"/>
                <a:gd name="T60" fmla="*/ 1412 w 4438"/>
                <a:gd name="T61" fmla="*/ 3203 h 3744"/>
                <a:gd name="T62" fmla="*/ 1806 w 4438"/>
                <a:gd name="T63" fmla="*/ 3526 h 3744"/>
                <a:gd name="T64" fmla="*/ 1891 w 4438"/>
                <a:gd name="T65" fmla="*/ 3506 h 3744"/>
                <a:gd name="T66" fmla="*/ 2059 w 4438"/>
                <a:gd name="T67" fmla="*/ 3690 h 3744"/>
                <a:gd name="T68" fmla="*/ 2489 w 4438"/>
                <a:gd name="T69" fmla="*/ 3662 h 3744"/>
                <a:gd name="T70" fmla="*/ 2582 w 4438"/>
                <a:gd name="T71" fmla="*/ 3583 h 3744"/>
                <a:gd name="T72" fmla="*/ 2797 w 4438"/>
                <a:gd name="T73" fmla="*/ 3537 h 3744"/>
                <a:gd name="T74" fmla="*/ 3038 w 4438"/>
                <a:gd name="T75" fmla="*/ 3430 h 3744"/>
                <a:gd name="T76" fmla="*/ 3212 w 4438"/>
                <a:gd name="T77" fmla="*/ 3283 h 3744"/>
                <a:gd name="T78" fmla="*/ 3286 w 4438"/>
                <a:gd name="T79" fmla="*/ 3001 h 3744"/>
                <a:gd name="T80" fmla="*/ 3570 w 4438"/>
                <a:gd name="T81" fmla="*/ 2757 h 3744"/>
                <a:gd name="T82" fmla="*/ 3767 w 4438"/>
                <a:gd name="T83" fmla="*/ 2559 h 3744"/>
                <a:gd name="T84" fmla="*/ 4199 w 4438"/>
                <a:gd name="T85" fmla="*/ 2122 h 3744"/>
                <a:gd name="T86" fmla="*/ 4438 w 4438"/>
                <a:gd name="T87" fmla="*/ 1746 h 3744"/>
                <a:gd name="T88" fmla="*/ 3977 w 4438"/>
                <a:gd name="T89" fmla="*/ 1716 h 3744"/>
                <a:gd name="T90" fmla="*/ 3530 w 4438"/>
                <a:gd name="T91" fmla="*/ 1538 h 3744"/>
                <a:gd name="T92" fmla="*/ 3347 w 4438"/>
                <a:gd name="T93" fmla="*/ 1321 h 3744"/>
                <a:gd name="T94" fmla="*/ 3289 w 4438"/>
                <a:gd name="T95" fmla="*/ 1021 h 3744"/>
                <a:gd name="T96" fmla="*/ 3393 w 4438"/>
                <a:gd name="T97" fmla="*/ 796 h 3744"/>
                <a:gd name="T98" fmla="*/ 3397 w 4438"/>
                <a:gd name="T99" fmla="*/ 787 h 3744"/>
                <a:gd name="T100" fmla="*/ 3553 w 4438"/>
                <a:gd name="T101" fmla="*/ 729 h 3744"/>
                <a:gd name="T102" fmla="*/ 1186 w 4438"/>
                <a:gd name="T103" fmla="*/ 3030 h 3744"/>
                <a:gd name="T104" fmla="*/ 1219 w 4438"/>
                <a:gd name="T105" fmla="*/ 3100 h 3744"/>
                <a:gd name="T106" fmla="*/ 993 w 4438"/>
                <a:gd name="T107" fmla="*/ 3007 h 3744"/>
                <a:gd name="T108" fmla="*/ 1126 w 4438"/>
                <a:gd name="T109" fmla="*/ 2912 h 3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438" h="3744">
                  <a:moveTo>
                    <a:pt x="3444" y="459"/>
                  </a:moveTo>
                  <a:lnTo>
                    <a:pt x="3268" y="450"/>
                  </a:lnTo>
                  <a:lnTo>
                    <a:pt x="3118" y="355"/>
                  </a:lnTo>
                  <a:lnTo>
                    <a:pt x="3094" y="164"/>
                  </a:lnTo>
                  <a:lnTo>
                    <a:pt x="3013" y="161"/>
                  </a:lnTo>
                  <a:lnTo>
                    <a:pt x="2948" y="9"/>
                  </a:lnTo>
                  <a:lnTo>
                    <a:pt x="2946" y="9"/>
                  </a:lnTo>
                  <a:lnTo>
                    <a:pt x="2771" y="44"/>
                  </a:lnTo>
                  <a:lnTo>
                    <a:pt x="2713" y="101"/>
                  </a:lnTo>
                  <a:lnTo>
                    <a:pt x="2489" y="0"/>
                  </a:lnTo>
                  <a:lnTo>
                    <a:pt x="2444" y="111"/>
                  </a:lnTo>
                  <a:lnTo>
                    <a:pt x="2494" y="232"/>
                  </a:lnTo>
                  <a:lnTo>
                    <a:pt x="2622" y="321"/>
                  </a:lnTo>
                  <a:lnTo>
                    <a:pt x="2610" y="491"/>
                  </a:lnTo>
                  <a:lnTo>
                    <a:pt x="2521" y="459"/>
                  </a:lnTo>
                  <a:lnTo>
                    <a:pt x="2155" y="570"/>
                  </a:lnTo>
                  <a:lnTo>
                    <a:pt x="2129" y="652"/>
                  </a:lnTo>
                  <a:lnTo>
                    <a:pt x="1970" y="687"/>
                  </a:lnTo>
                  <a:lnTo>
                    <a:pt x="1943" y="776"/>
                  </a:lnTo>
                  <a:lnTo>
                    <a:pt x="1932" y="872"/>
                  </a:lnTo>
                  <a:lnTo>
                    <a:pt x="1766" y="883"/>
                  </a:lnTo>
                  <a:lnTo>
                    <a:pt x="1694" y="1079"/>
                  </a:lnTo>
                  <a:lnTo>
                    <a:pt x="1780" y="1143"/>
                  </a:lnTo>
                  <a:lnTo>
                    <a:pt x="1708" y="1215"/>
                  </a:lnTo>
                  <a:lnTo>
                    <a:pt x="1588" y="1175"/>
                  </a:lnTo>
                  <a:lnTo>
                    <a:pt x="1494" y="1321"/>
                  </a:lnTo>
                  <a:lnTo>
                    <a:pt x="1538" y="1399"/>
                  </a:lnTo>
                  <a:lnTo>
                    <a:pt x="1827" y="1563"/>
                  </a:lnTo>
                  <a:lnTo>
                    <a:pt x="1822" y="1700"/>
                  </a:lnTo>
                  <a:lnTo>
                    <a:pt x="1792" y="1706"/>
                  </a:lnTo>
                  <a:lnTo>
                    <a:pt x="1725" y="1709"/>
                  </a:lnTo>
                  <a:lnTo>
                    <a:pt x="1601" y="1846"/>
                  </a:lnTo>
                  <a:lnTo>
                    <a:pt x="1450" y="1781"/>
                  </a:lnTo>
                  <a:lnTo>
                    <a:pt x="1448" y="1698"/>
                  </a:lnTo>
                  <a:lnTo>
                    <a:pt x="1177" y="1674"/>
                  </a:lnTo>
                  <a:lnTo>
                    <a:pt x="1163" y="1506"/>
                  </a:lnTo>
                  <a:lnTo>
                    <a:pt x="1091" y="1571"/>
                  </a:lnTo>
                  <a:lnTo>
                    <a:pt x="1021" y="1529"/>
                  </a:lnTo>
                  <a:lnTo>
                    <a:pt x="769" y="1643"/>
                  </a:lnTo>
                  <a:lnTo>
                    <a:pt x="667" y="1519"/>
                  </a:lnTo>
                  <a:lnTo>
                    <a:pt x="498" y="1500"/>
                  </a:lnTo>
                  <a:lnTo>
                    <a:pt x="502" y="1605"/>
                  </a:lnTo>
                  <a:lnTo>
                    <a:pt x="577" y="1736"/>
                  </a:lnTo>
                  <a:lnTo>
                    <a:pt x="581" y="1894"/>
                  </a:lnTo>
                  <a:lnTo>
                    <a:pt x="765" y="2080"/>
                  </a:lnTo>
                  <a:lnTo>
                    <a:pt x="520" y="2342"/>
                  </a:lnTo>
                  <a:lnTo>
                    <a:pt x="466" y="2649"/>
                  </a:lnTo>
                  <a:lnTo>
                    <a:pt x="371" y="2623"/>
                  </a:lnTo>
                  <a:lnTo>
                    <a:pt x="248" y="2762"/>
                  </a:lnTo>
                  <a:lnTo>
                    <a:pt x="278" y="2841"/>
                  </a:lnTo>
                  <a:lnTo>
                    <a:pt x="111" y="2891"/>
                  </a:lnTo>
                  <a:lnTo>
                    <a:pt x="0" y="3064"/>
                  </a:lnTo>
                  <a:lnTo>
                    <a:pt x="413" y="3077"/>
                  </a:lnTo>
                  <a:lnTo>
                    <a:pt x="471" y="3148"/>
                  </a:lnTo>
                  <a:lnTo>
                    <a:pt x="457" y="3229"/>
                  </a:lnTo>
                  <a:lnTo>
                    <a:pt x="563" y="3252"/>
                  </a:lnTo>
                  <a:lnTo>
                    <a:pt x="844" y="3221"/>
                  </a:lnTo>
                  <a:lnTo>
                    <a:pt x="781" y="3154"/>
                  </a:lnTo>
                  <a:lnTo>
                    <a:pt x="817" y="3082"/>
                  </a:lnTo>
                  <a:lnTo>
                    <a:pt x="896" y="3088"/>
                  </a:lnTo>
                  <a:lnTo>
                    <a:pt x="1029" y="3247"/>
                  </a:lnTo>
                  <a:lnTo>
                    <a:pt x="1412" y="3203"/>
                  </a:lnTo>
                  <a:lnTo>
                    <a:pt x="1525" y="3457"/>
                  </a:lnTo>
                  <a:lnTo>
                    <a:pt x="1806" y="3526"/>
                  </a:lnTo>
                  <a:lnTo>
                    <a:pt x="1885" y="3502"/>
                  </a:lnTo>
                  <a:lnTo>
                    <a:pt x="1891" y="3506"/>
                  </a:lnTo>
                  <a:lnTo>
                    <a:pt x="2068" y="3609"/>
                  </a:lnTo>
                  <a:lnTo>
                    <a:pt x="2059" y="3690"/>
                  </a:lnTo>
                  <a:lnTo>
                    <a:pt x="2316" y="3615"/>
                  </a:lnTo>
                  <a:lnTo>
                    <a:pt x="2489" y="3662"/>
                  </a:lnTo>
                  <a:lnTo>
                    <a:pt x="2521" y="3744"/>
                  </a:lnTo>
                  <a:lnTo>
                    <a:pt x="2582" y="3583"/>
                  </a:lnTo>
                  <a:lnTo>
                    <a:pt x="2796" y="3619"/>
                  </a:lnTo>
                  <a:lnTo>
                    <a:pt x="2797" y="3537"/>
                  </a:lnTo>
                  <a:lnTo>
                    <a:pt x="2959" y="3501"/>
                  </a:lnTo>
                  <a:lnTo>
                    <a:pt x="3038" y="3430"/>
                  </a:lnTo>
                  <a:lnTo>
                    <a:pt x="3147" y="3439"/>
                  </a:lnTo>
                  <a:lnTo>
                    <a:pt x="3212" y="3283"/>
                  </a:lnTo>
                  <a:lnTo>
                    <a:pt x="3110" y="3235"/>
                  </a:lnTo>
                  <a:lnTo>
                    <a:pt x="3286" y="3001"/>
                  </a:lnTo>
                  <a:lnTo>
                    <a:pt x="3444" y="2980"/>
                  </a:lnTo>
                  <a:lnTo>
                    <a:pt x="3570" y="2757"/>
                  </a:lnTo>
                  <a:lnTo>
                    <a:pt x="3735" y="2679"/>
                  </a:lnTo>
                  <a:lnTo>
                    <a:pt x="3767" y="2559"/>
                  </a:lnTo>
                  <a:lnTo>
                    <a:pt x="4184" y="2332"/>
                  </a:lnTo>
                  <a:lnTo>
                    <a:pt x="4199" y="2122"/>
                  </a:lnTo>
                  <a:lnTo>
                    <a:pt x="4378" y="1872"/>
                  </a:lnTo>
                  <a:lnTo>
                    <a:pt x="4438" y="1746"/>
                  </a:lnTo>
                  <a:lnTo>
                    <a:pt x="4321" y="1594"/>
                  </a:lnTo>
                  <a:lnTo>
                    <a:pt x="3977" y="1716"/>
                  </a:lnTo>
                  <a:lnTo>
                    <a:pt x="3713" y="1575"/>
                  </a:lnTo>
                  <a:lnTo>
                    <a:pt x="3530" y="1538"/>
                  </a:lnTo>
                  <a:lnTo>
                    <a:pt x="3352" y="1325"/>
                  </a:lnTo>
                  <a:lnTo>
                    <a:pt x="3347" y="1321"/>
                  </a:lnTo>
                  <a:lnTo>
                    <a:pt x="3402" y="1178"/>
                  </a:lnTo>
                  <a:lnTo>
                    <a:pt x="3289" y="1021"/>
                  </a:lnTo>
                  <a:lnTo>
                    <a:pt x="3353" y="968"/>
                  </a:lnTo>
                  <a:lnTo>
                    <a:pt x="3393" y="796"/>
                  </a:lnTo>
                  <a:lnTo>
                    <a:pt x="3393" y="794"/>
                  </a:lnTo>
                  <a:lnTo>
                    <a:pt x="3397" y="787"/>
                  </a:lnTo>
                  <a:lnTo>
                    <a:pt x="3450" y="727"/>
                  </a:lnTo>
                  <a:lnTo>
                    <a:pt x="3553" y="729"/>
                  </a:lnTo>
                  <a:lnTo>
                    <a:pt x="3444" y="459"/>
                  </a:lnTo>
                  <a:close/>
                  <a:moveTo>
                    <a:pt x="1186" y="3030"/>
                  </a:moveTo>
                  <a:lnTo>
                    <a:pt x="1282" y="2990"/>
                  </a:lnTo>
                  <a:lnTo>
                    <a:pt x="1219" y="3100"/>
                  </a:lnTo>
                  <a:lnTo>
                    <a:pt x="1126" y="3132"/>
                  </a:lnTo>
                  <a:lnTo>
                    <a:pt x="993" y="3007"/>
                  </a:lnTo>
                  <a:lnTo>
                    <a:pt x="1009" y="2912"/>
                  </a:lnTo>
                  <a:lnTo>
                    <a:pt x="1126" y="2912"/>
                  </a:lnTo>
                  <a:lnTo>
                    <a:pt x="1186" y="3030"/>
                  </a:lnTo>
                  <a:close/>
                </a:path>
              </a:pathLst>
            </a:custGeom>
            <a:solidFill>
              <a:srgbClr val="334756"/>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8" name="Freeform 17">
              <a:extLst>
                <a:ext uri="{FF2B5EF4-FFF2-40B4-BE49-F238E27FC236}">
                  <a16:creationId xmlns:a16="http://schemas.microsoft.com/office/drawing/2014/main" id="{015AE619-73C3-4B05-8F88-D4173FFADABC}"/>
                </a:ext>
              </a:extLst>
            </p:cNvPr>
            <p:cNvSpPr>
              <a:spLocks/>
            </p:cNvSpPr>
            <p:nvPr/>
          </p:nvSpPr>
          <p:spPr bwMode="auto">
            <a:xfrm>
              <a:off x="1278257" y="3982791"/>
              <a:ext cx="90846" cy="54189"/>
            </a:xfrm>
            <a:custGeom>
              <a:avLst/>
              <a:gdLst>
                <a:gd name="T0" fmla="*/ 117 w 229"/>
                <a:gd name="T1" fmla="*/ 134 h 134"/>
                <a:gd name="T2" fmla="*/ 229 w 229"/>
                <a:gd name="T3" fmla="*/ 99 h 134"/>
                <a:gd name="T4" fmla="*/ 82 w 229"/>
                <a:gd name="T5" fmla="*/ 0 h 134"/>
                <a:gd name="T6" fmla="*/ 0 w 229"/>
                <a:gd name="T7" fmla="*/ 11 h 134"/>
                <a:gd name="T8" fmla="*/ 24 w 229"/>
                <a:gd name="T9" fmla="*/ 107 h 134"/>
                <a:gd name="T10" fmla="*/ 117 w 229"/>
                <a:gd name="T11" fmla="*/ 134 h 134"/>
              </a:gdLst>
              <a:ahLst/>
              <a:cxnLst>
                <a:cxn ang="0">
                  <a:pos x="T0" y="T1"/>
                </a:cxn>
                <a:cxn ang="0">
                  <a:pos x="T2" y="T3"/>
                </a:cxn>
                <a:cxn ang="0">
                  <a:pos x="T4" y="T5"/>
                </a:cxn>
                <a:cxn ang="0">
                  <a:pos x="T6" y="T7"/>
                </a:cxn>
                <a:cxn ang="0">
                  <a:pos x="T8" y="T9"/>
                </a:cxn>
                <a:cxn ang="0">
                  <a:pos x="T10" y="T11"/>
                </a:cxn>
              </a:cxnLst>
              <a:rect l="0" t="0" r="r" b="b"/>
              <a:pathLst>
                <a:path w="229" h="134">
                  <a:moveTo>
                    <a:pt x="117" y="134"/>
                  </a:moveTo>
                  <a:lnTo>
                    <a:pt x="229" y="99"/>
                  </a:lnTo>
                  <a:lnTo>
                    <a:pt x="82" y="0"/>
                  </a:lnTo>
                  <a:lnTo>
                    <a:pt x="0" y="11"/>
                  </a:lnTo>
                  <a:lnTo>
                    <a:pt x="24" y="107"/>
                  </a:lnTo>
                  <a:lnTo>
                    <a:pt x="117" y="134"/>
                  </a:lnTo>
                  <a:close/>
                </a:path>
              </a:pathLst>
            </a:custGeom>
            <a:solidFill>
              <a:srgbClr val="F9F9F7"/>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19" name="Freeform 18">
              <a:extLst>
                <a:ext uri="{FF2B5EF4-FFF2-40B4-BE49-F238E27FC236}">
                  <a16:creationId xmlns:a16="http://schemas.microsoft.com/office/drawing/2014/main" id="{944037DE-999C-4A9F-843D-778A216B7EF0}"/>
                </a:ext>
              </a:extLst>
            </p:cNvPr>
            <p:cNvSpPr>
              <a:spLocks/>
            </p:cNvSpPr>
            <p:nvPr/>
          </p:nvSpPr>
          <p:spPr bwMode="auto">
            <a:xfrm>
              <a:off x="2105431" y="4840247"/>
              <a:ext cx="86064" cy="54189"/>
            </a:xfrm>
            <a:custGeom>
              <a:avLst/>
              <a:gdLst>
                <a:gd name="T0" fmla="*/ 3 w 214"/>
                <a:gd name="T1" fmla="*/ 18 h 135"/>
                <a:gd name="T2" fmla="*/ 4 w 214"/>
                <a:gd name="T3" fmla="*/ 18 h 135"/>
                <a:gd name="T4" fmla="*/ 0 w 214"/>
                <a:gd name="T5" fmla="*/ 19 h 135"/>
                <a:gd name="T6" fmla="*/ 129 w 214"/>
                <a:gd name="T7" fmla="*/ 135 h 135"/>
                <a:gd name="T8" fmla="*/ 214 w 214"/>
                <a:gd name="T9" fmla="*/ 99 h 135"/>
                <a:gd name="T10" fmla="*/ 58 w 214"/>
                <a:gd name="T11" fmla="*/ 0 h 135"/>
                <a:gd name="T12" fmla="*/ 3 w 214"/>
                <a:gd name="T13" fmla="*/ 18 h 135"/>
              </a:gdLst>
              <a:ahLst/>
              <a:cxnLst>
                <a:cxn ang="0">
                  <a:pos x="T0" y="T1"/>
                </a:cxn>
                <a:cxn ang="0">
                  <a:pos x="T2" y="T3"/>
                </a:cxn>
                <a:cxn ang="0">
                  <a:pos x="T4" y="T5"/>
                </a:cxn>
                <a:cxn ang="0">
                  <a:pos x="T6" y="T7"/>
                </a:cxn>
                <a:cxn ang="0">
                  <a:pos x="T8" y="T9"/>
                </a:cxn>
                <a:cxn ang="0">
                  <a:pos x="T10" y="T11"/>
                </a:cxn>
                <a:cxn ang="0">
                  <a:pos x="T12" y="T13"/>
                </a:cxn>
              </a:cxnLst>
              <a:rect l="0" t="0" r="r" b="b"/>
              <a:pathLst>
                <a:path w="214" h="135">
                  <a:moveTo>
                    <a:pt x="3" y="18"/>
                  </a:moveTo>
                  <a:lnTo>
                    <a:pt x="4" y="18"/>
                  </a:lnTo>
                  <a:lnTo>
                    <a:pt x="0" y="19"/>
                  </a:lnTo>
                  <a:lnTo>
                    <a:pt x="129" y="135"/>
                  </a:lnTo>
                  <a:lnTo>
                    <a:pt x="214" y="99"/>
                  </a:lnTo>
                  <a:lnTo>
                    <a:pt x="58" y="0"/>
                  </a:lnTo>
                  <a:lnTo>
                    <a:pt x="3" y="18"/>
                  </a:lnTo>
                  <a:close/>
                </a:path>
              </a:pathLst>
            </a:custGeom>
            <a:solidFill>
              <a:srgbClr val="EAFDEF"/>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20" name="Freeform 19">
              <a:extLst>
                <a:ext uri="{FF2B5EF4-FFF2-40B4-BE49-F238E27FC236}">
                  <a16:creationId xmlns:a16="http://schemas.microsoft.com/office/drawing/2014/main" id="{38D60A55-16D2-4186-9BA5-AC8420160EC9}"/>
                </a:ext>
              </a:extLst>
            </p:cNvPr>
            <p:cNvSpPr>
              <a:spLocks/>
            </p:cNvSpPr>
            <p:nvPr/>
          </p:nvSpPr>
          <p:spPr bwMode="auto">
            <a:xfrm>
              <a:off x="2130932" y="4986875"/>
              <a:ext cx="90846" cy="160972"/>
            </a:xfrm>
            <a:custGeom>
              <a:avLst/>
              <a:gdLst>
                <a:gd name="T0" fmla="*/ 198 w 225"/>
                <a:gd name="T1" fmla="*/ 99 h 404"/>
                <a:gd name="T2" fmla="*/ 50 w 225"/>
                <a:gd name="T3" fmla="*/ 0 h 404"/>
                <a:gd name="T4" fmla="*/ 0 w 225"/>
                <a:gd name="T5" fmla="*/ 81 h 404"/>
                <a:gd name="T6" fmla="*/ 186 w 225"/>
                <a:gd name="T7" fmla="*/ 404 h 404"/>
                <a:gd name="T8" fmla="*/ 225 w 225"/>
                <a:gd name="T9" fmla="*/ 313 h 404"/>
                <a:gd name="T10" fmla="*/ 198 w 225"/>
                <a:gd name="T11" fmla="*/ 99 h 404"/>
              </a:gdLst>
              <a:ahLst/>
              <a:cxnLst>
                <a:cxn ang="0">
                  <a:pos x="T0" y="T1"/>
                </a:cxn>
                <a:cxn ang="0">
                  <a:pos x="T2" y="T3"/>
                </a:cxn>
                <a:cxn ang="0">
                  <a:pos x="T4" y="T5"/>
                </a:cxn>
                <a:cxn ang="0">
                  <a:pos x="T6" y="T7"/>
                </a:cxn>
                <a:cxn ang="0">
                  <a:pos x="T8" y="T9"/>
                </a:cxn>
                <a:cxn ang="0">
                  <a:pos x="T10" y="T11"/>
                </a:cxn>
              </a:cxnLst>
              <a:rect l="0" t="0" r="r" b="b"/>
              <a:pathLst>
                <a:path w="225" h="404">
                  <a:moveTo>
                    <a:pt x="198" y="99"/>
                  </a:moveTo>
                  <a:lnTo>
                    <a:pt x="50" y="0"/>
                  </a:lnTo>
                  <a:lnTo>
                    <a:pt x="0" y="81"/>
                  </a:lnTo>
                  <a:lnTo>
                    <a:pt x="186" y="404"/>
                  </a:lnTo>
                  <a:lnTo>
                    <a:pt x="225" y="313"/>
                  </a:lnTo>
                  <a:lnTo>
                    <a:pt x="198" y="99"/>
                  </a:lnTo>
                  <a:close/>
                </a:path>
              </a:pathLst>
            </a:custGeom>
            <a:solidFill>
              <a:srgbClr val="EAFDEF"/>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22" name="Line 21">
              <a:extLst>
                <a:ext uri="{FF2B5EF4-FFF2-40B4-BE49-F238E27FC236}">
                  <a16:creationId xmlns:a16="http://schemas.microsoft.com/office/drawing/2014/main" id="{60EADD64-4938-4DCC-83B4-171E3DCC59CB}"/>
                </a:ext>
              </a:extLst>
            </p:cNvPr>
            <p:cNvSpPr>
              <a:spLocks noChangeShapeType="1"/>
            </p:cNvSpPr>
            <p:nvPr/>
          </p:nvSpPr>
          <p:spPr bwMode="auto">
            <a:xfrm flipV="1">
              <a:off x="6309834" y="5930395"/>
              <a:ext cx="1594" cy="4781"/>
            </a:xfrm>
            <a:prstGeom prst="line">
              <a:avLst/>
            </a:prstGeom>
            <a:noFill/>
            <a:ln w="3175">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3" name="Freeform 22">
              <a:extLst>
                <a:ext uri="{FF2B5EF4-FFF2-40B4-BE49-F238E27FC236}">
                  <a16:creationId xmlns:a16="http://schemas.microsoft.com/office/drawing/2014/main" id="{F755CEA9-E601-4449-AA15-27B5507268B4}"/>
                </a:ext>
              </a:extLst>
            </p:cNvPr>
            <p:cNvSpPr>
              <a:spLocks/>
            </p:cNvSpPr>
            <p:nvPr/>
          </p:nvSpPr>
          <p:spPr bwMode="auto">
            <a:xfrm>
              <a:off x="2695131" y="6944042"/>
              <a:ext cx="25501" cy="31876"/>
            </a:xfrm>
            <a:custGeom>
              <a:avLst/>
              <a:gdLst>
                <a:gd name="T0" fmla="*/ 64 w 64"/>
                <a:gd name="T1" fmla="*/ 78 h 78"/>
                <a:gd name="T2" fmla="*/ 0 w 64"/>
                <a:gd name="T3" fmla="*/ 32 h 78"/>
                <a:gd name="T4" fmla="*/ 62 w 64"/>
                <a:gd name="T5" fmla="*/ 0 h 78"/>
                <a:gd name="T6" fmla="*/ 64 w 64"/>
                <a:gd name="T7" fmla="*/ 78 h 78"/>
              </a:gdLst>
              <a:ahLst/>
              <a:cxnLst>
                <a:cxn ang="0">
                  <a:pos x="T0" y="T1"/>
                </a:cxn>
                <a:cxn ang="0">
                  <a:pos x="T2" y="T3"/>
                </a:cxn>
                <a:cxn ang="0">
                  <a:pos x="T4" y="T5"/>
                </a:cxn>
                <a:cxn ang="0">
                  <a:pos x="T6" y="T7"/>
                </a:cxn>
              </a:cxnLst>
              <a:rect l="0" t="0" r="r" b="b"/>
              <a:pathLst>
                <a:path w="64" h="78">
                  <a:moveTo>
                    <a:pt x="64" y="78"/>
                  </a:moveTo>
                  <a:lnTo>
                    <a:pt x="0" y="32"/>
                  </a:lnTo>
                  <a:lnTo>
                    <a:pt x="62" y="0"/>
                  </a:lnTo>
                  <a:lnTo>
                    <a:pt x="64" y="78"/>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4" name="Freeform 23">
              <a:extLst>
                <a:ext uri="{FF2B5EF4-FFF2-40B4-BE49-F238E27FC236}">
                  <a16:creationId xmlns:a16="http://schemas.microsoft.com/office/drawing/2014/main" id="{86E83FAD-BA7D-4E26-92A5-62DA0DED280E}"/>
                </a:ext>
              </a:extLst>
            </p:cNvPr>
            <p:cNvSpPr>
              <a:spLocks/>
            </p:cNvSpPr>
            <p:nvPr/>
          </p:nvSpPr>
          <p:spPr bwMode="auto">
            <a:xfrm>
              <a:off x="1855207" y="6878697"/>
              <a:ext cx="2561211" cy="771392"/>
            </a:xfrm>
            <a:custGeom>
              <a:avLst/>
              <a:gdLst>
                <a:gd name="T0" fmla="*/ 0 w 6429"/>
                <a:gd name="T1" fmla="*/ 0 h 1939"/>
                <a:gd name="T2" fmla="*/ 167 w 6429"/>
                <a:gd name="T3" fmla="*/ 78 h 1939"/>
                <a:gd name="T4" fmla="*/ 181 w 6429"/>
                <a:gd name="T5" fmla="*/ 169 h 1939"/>
                <a:gd name="T6" fmla="*/ 247 w 6429"/>
                <a:gd name="T7" fmla="*/ 109 h 1939"/>
                <a:gd name="T8" fmla="*/ 438 w 6429"/>
                <a:gd name="T9" fmla="*/ 146 h 1939"/>
                <a:gd name="T10" fmla="*/ 480 w 6429"/>
                <a:gd name="T11" fmla="*/ 228 h 1939"/>
                <a:gd name="T12" fmla="*/ 425 w 6429"/>
                <a:gd name="T13" fmla="*/ 400 h 1939"/>
                <a:gd name="T14" fmla="*/ 349 w 6429"/>
                <a:gd name="T15" fmla="*/ 467 h 1939"/>
                <a:gd name="T16" fmla="*/ 385 w 6429"/>
                <a:gd name="T17" fmla="*/ 549 h 1939"/>
                <a:gd name="T18" fmla="*/ 498 w 6429"/>
                <a:gd name="T19" fmla="*/ 576 h 1939"/>
                <a:gd name="T20" fmla="*/ 513 w 6429"/>
                <a:gd name="T21" fmla="*/ 472 h 1939"/>
                <a:gd name="T22" fmla="*/ 598 w 6429"/>
                <a:gd name="T23" fmla="*/ 445 h 1939"/>
                <a:gd name="T24" fmla="*/ 604 w 6429"/>
                <a:gd name="T25" fmla="*/ 543 h 1939"/>
                <a:gd name="T26" fmla="*/ 774 w 6429"/>
                <a:gd name="T27" fmla="*/ 634 h 1939"/>
                <a:gd name="T28" fmla="*/ 1054 w 6429"/>
                <a:gd name="T29" fmla="*/ 742 h 1939"/>
                <a:gd name="T30" fmla="*/ 1235 w 6429"/>
                <a:gd name="T31" fmla="*/ 732 h 1939"/>
                <a:gd name="T32" fmla="*/ 1310 w 6429"/>
                <a:gd name="T33" fmla="*/ 869 h 1939"/>
                <a:gd name="T34" fmla="*/ 1537 w 6429"/>
                <a:gd name="T35" fmla="*/ 1053 h 1939"/>
                <a:gd name="T36" fmla="*/ 1604 w 6429"/>
                <a:gd name="T37" fmla="*/ 1006 h 1939"/>
                <a:gd name="T38" fmla="*/ 1671 w 6429"/>
                <a:gd name="T39" fmla="*/ 1048 h 1939"/>
                <a:gd name="T40" fmla="*/ 1843 w 6429"/>
                <a:gd name="T41" fmla="*/ 959 h 1939"/>
                <a:gd name="T42" fmla="*/ 1847 w 6429"/>
                <a:gd name="T43" fmla="*/ 961 h 1939"/>
                <a:gd name="T44" fmla="*/ 2171 w 6429"/>
                <a:gd name="T45" fmla="*/ 1249 h 1939"/>
                <a:gd name="T46" fmla="*/ 2524 w 6429"/>
                <a:gd name="T47" fmla="*/ 1200 h 1939"/>
                <a:gd name="T48" fmla="*/ 2596 w 6429"/>
                <a:gd name="T49" fmla="*/ 1262 h 1939"/>
                <a:gd name="T50" fmla="*/ 2882 w 6429"/>
                <a:gd name="T51" fmla="*/ 1256 h 1939"/>
                <a:gd name="T52" fmla="*/ 3064 w 6429"/>
                <a:gd name="T53" fmla="*/ 1267 h 1939"/>
                <a:gd name="T54" fmla="*/ 3129 w 6429"/>
                <a:gd name="T55" fmla="*/ 1204 h 1939"/>
                <a:gd name="T56" fmla="*/ 3119 w 6429"/>
                <a:gd name="T57" fmla="*/ 1014 h 1939"/>
                <a:gd name="T58" fmla="*/ 3190 w 6429"/>
                <a:gd name="T59" fmla="*/ 977 h 1939"/>
                <a:gd name="T60" fmla="*/ 3386 w 6429"/>
                <a:gd name="T61" fmla="*/ 1043 h 1939"/>
                <a:gd name="T62" fmla="*/ 3673 w 6429"/>
                <a:gd name="T63" fmla="*/ 1119 h 1939"/>
                <a:gd name="T64" fmla="*/ 3812 w 6429"/>
                <a:gd name="T65" fmla="*/ 1244 h 1939"/>
                <a:gd name="T66" fmla="*/ 3998 w 6429"/>
                <a:gd name="T67" fmla="*/ 1232 h 1939"/>
                <a:gd name="T68" fmla="*/ 4163 w 6429"/>
                <a:gd name="T69" fmla="*/ 1450 h 1939"/>
                <a:gd name="T70" fmla="*/ 4193 w 6429"/>
                <a:gd name="T71" fmla="*/ 1366 h 1939"/>
                <a:gd name="T72" fmla="*/ 4289 w 6429"/>
                <a:gd name="T73" fmla="*/ 1361 h 1939"/>
                <a:gd name="T74" fmla="*/ 4595 w 6429"/>
                <a:gd name="T75" fmla="*/ 1508 h 1939"/>
                <a:gd name="T76" fmla="*/ 4541 w 6429"/>
                <a:gd name="T77" fmla="*/ 1648 h 1939"/>
                <a:gd name="T78" fmla="*/ 4794 w 6429"/>
                <a:gd name="T79" fmla="*/ 1724 h 1939"/>
                <a:gd name="T80" fmla="*/ 4862 w 6429"/>
                <a:gd name="T81" fmla="*/ 1888 h 1939"/>
                <a:gd name="T82" fmla="*/ 4955 w 6429"/>
                <a:gd name="T83" fmla="*/ 1894 h 1939"/>
                <a:gd name="T84" fmla="*/ 5084 w 6429"/>
                <a:gd name="T85" fmla="*/ 1778 h 1939"/>
                <a:gd name="T86" fmla="*/ 5175 w 6429"/>
                <a:gd name="T87" fmla="*/ 1773 h 1939"/>
                <a:gd name="T88" fmla="*/ 5450 w 6429"/>
                <a:gd name="T89" fmla="*/ 1835 h 1939"/>
                <a:gd name="T90" fmla="*/ 5582 w 6429"/>
                <a:gd name="T91" fmla="*/ 1939 h 1939"/>
                <a:gd name="T92" fmla="*/ 5763 w 6429"/>
                <a:gd name="T93" fmla="*/ 1925 h 1939"/>
                <a:gd name="T94" fmla="*/ 5763 w 6429"/>
                <a:gd name="T95" fmla="*/ 1840 h 1939"/>
                <a:gd name="T96" fmla="*/ 5997 w 6429"/>
                <a:gd name="T97" fmla="*/ 1718 h 1939"/>
                <a:gd name="T98" fmla="*/ 6180 w 6429"/>
                <a:gd name="T99" fmla="*/ 1685 h 1939"/>
                <a:gd name="T100" fmla="*/ 6429 w 6429"/>
                <a:gd name="T101" fmla="*/ 1752 h 19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6429" h="1939">
                  <a:moveTo>
                    <a:pt x="0" y="0"/>
                  </a:moveTo>
                  <a:lnTo>
                    <a:pt x="167" y="78"/>
                  </a:lnTo>
                  <a:lnTo>
                    <a:pt x="181" y="169"/>
                  </a:lnTo>
                  <a:lnTo>
                    <a:pt x="247" y="109"/>
                  </a:lnTo>
                  <a:lnTo>
                    <a:pt x="438" y="146"/>
                  </a:lnTo>
                  <a:lnTo>
                    <a:pt x="480" y="228"/>
                  </a:lnTo>
                  <a:lnTo>
                    <a:pt x="425" y="400"/>
                  </a:lnTo>
                  <a:lnTo>
                    <a:pt x="349" y="467"/>
                  </a:lnTo>
                  <a:lnTo>
                    <a:pt x="385" y="549"/>
                  </a:lnTo>
                  <a:lnTo>
                    <a:pt x="498" y="576"/>
                  </a:lnTo>
                  <a:lnTo>
                    <a:pt x="513" y="472"/>
                  </a:lnTo>
                  <a:lnTo>
                    <a:pt x="598" y="445"/>
                  </a:lnTo>
                  <a:lnTo>
                    <a:pt x="604" y="543"/>
                  </a:lnTo>
                  <a:lnTo>
                    <a:pt x="774" y="634"/>
                  </a:lnTo>
                  <a:lnTo>
                    <a:pt x="1054" y="742"/>
                  </a:lnTo>
                  <a:lnTo>
                    <a:pt x="1235" y="732"/>
                  </a:lnTo>
                  <a:lnTo>
                    <a:pt x="1310" y="869"/>
                  </a:lnTo>
                  <a:lnTo>
                    <a:pt x="1537" y="1053"/>
                  </a:lnTo>
                  <a:lnTo>
                    <a:pt x="1604" y="1006"/>
                  </a:lnTo>
                  <a:lnTo>
                    <a:pt x="1671" y="1048"/>
                  </a:lnTo>
                  <a:lnTo>
                    <a:pt x="1843" y="959"/>
                  </a:lnTo>
                  <a:lnTo>
                    <a:pt x="1847" y="961"/>
                  </a:lnTo>
                  <a:lnTo>
                    <a:pt x="2171" y="1249"/>
                  </a:lnTo>
                  <a:lnTo>
                    <a:pt x="2524" y="1200"/>
                  </a:lnTo>
                  <a:lnTo>
                    <a:pt x="2596" y="1262"/>
                  </a:lnTo>
                  <a:lnTo>
                    <a:pt x="2882" y="1256"/>
                  </a:lnTo>
                  <a:lnTo>
                    <a:pt x="3064" y="1267"/>
                  </a:lnTo>
                  <a:lnTo>
                    <a:pt x="3129" y="1204"/>
                  </a:lnTo>
                  <a:lnTo>
                    <a:pt x="3119" y="1014"/>
                  </a:lnTo>
                  <a:lnTo>
                    <a:pt x="3190" y="977"/>
                  </a:lnTo>
                  <a:lnTo>
                    <a:pt x="3386" y="1043"/>
                  </a:lnTo>
                  <a:lnTo>
                    <a:pt x="3673" y="1119"/>
                  </a:lnTo>
                  <a:lnTo>
                    <a:pt x="3812" y="1244"/>
                  </a:lnTo>
                  <a:lnTo>
                    <a:pt x="3998" y="1232"/>
                  </a:lnTo>
                  <a:lnTo>
                    <a:pt x="4163" y="1450"/>
                  </a:lnTo>
                  <a:lnTo>
                    <a:pt x="4193" y="1366"/>
                  </a:lnTo>
                  <a:lnTo>
                    <a:pt x="4289" y="1361"/>
                  </a:lnTo>
                  <a:lnTo>
                    <a:pt x="4595" y="1508"/>
                  </a:lnTo>
                  <a:lnTo>
                    <a:pt x="4541" y="1648"/>
                  </a:lnTo>
                  <a:lnTo>
                    <a:pt x="4794" y="1724"/>
                  </a:lnTo>
                  <a:lnTo>
                    <a:pt x="4862" y="1888"/>
                  </a:lnTo>
                  <a:lnTo>
                    <a:pt x="4955" y="1894"/>
                  </a:lnTo>
                  <a:lnTo>
                    <a:pt x="5084" y="1778"/>
                  </a:lnTo>
                  <a:lnTo>
                    <a:pt x="5175" y="1773"/>
                  </a:lnTo>
                  <a:lnTo>
                    <a:pt x="5450" y="1835"/>
                  </a:lnTo>
                  <a:lnTo>
                    <a:pt x="5582" y="1939"/>
                  </a:lnTo>
                  <a:lnTo>
                    <a:pt x="5763" y="1925"/>
                  </a:lnTo>
                  <a:lnTo>
                    <a:pt x="5763" y="1840"/>
                  </a:lnTo>
                  <a:lnTo>
                    <a:pt x="5997" y="1718"/>
                  </a:lnTo>
                  <a:lnTo>
                    <a:pt x="6180" y="1685"/>
                  </a:lnTo>
                  <a:lnTo>
                    <a:pt x="6429" y="1752"/>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5" name="Freeform 24">
              <a:extLst>
                <a:ext uri="{FF2B5EF4-FFF2-40B4-BE49-F238E27FC236}">
                  <a16:creationId xmlns:a16="http://schemas.microsoft.com/office/drawing/2014/main" id="{C890E351-E9E6-4637-ACDA-2759D4C3B512}"/>
                </a:ext>
              </a:extLst>
            </p:cNvPr>
            <p:cNvSpPr>
              <a:spLocks/>
            </p:cNvSpPr>
            <p:nvPr/>
          </p:nvSpPr>
          <p:spPr bwMode="auto">
            <a:xfrm>
              <a:off x="4046660" y="1442299"/>
              <a:ext cx="2680745" cy="5104891"/>
            </a:xfrm>
            <a:custGeom>
              <a:avLst/>
              <a:gdLst>
                <a:gd name="T0" fmla="*/ 6666 w 6726"/>
                <a:gd name="T1" fmla="*/ 12348 h 12808"/>
                <a:gd name="T2" fmla="*/ 6265 w 6726"/>
                <a:gd name="T3" fmla="*/ 12192 h 12808"/>
                <a:gd name="T4" fmla="*/ 5640 w 6726"/>
                <a:gd name="T5" fmla="*/ 11801 h 12808"/>
                <a:gd name="T6" fmla="*/ 5577 w 6726"/>
                <a:gd name="T7" fmla="*/ 11497 h 12808"/>
                <a:gd name="T8" fmla="*/ 5681 w 6726"/>
                <a:gd name="T9" fmla="*/ 11270 h 12808"/>
                <a:gd name="T10" fmla="*/ 5841 w 6726"/>
                <a:gd name="T11" fmla="*/ 11205 h 12808"/>
                <a:gd name="T12" fmla="*/ 5406 w 6726"/>
                <a:gd name="T13" fmla="*/ 10831 h 12808"/>
                <a:gd name="T14" fmla="*/ 5236 w 6726"/>
                <a:gd name="T15" fmla="*/ 10485 h 12808"/>
                <a:gd name="T16" fmla="*/ 5851 w 6726"/>
                <a:gd name="T17" fmla="*/ 10139 h 12808"/>
                <a:gd name="T18" fmla="*/ 5685 w 6726"/>
                <a:gd name="T19" fmla="*/ 9765 h 12808"/>
                <a:gd name="T20" fmla="*/ 5480 w 6726"/>
                <a:gd name="T21" fmla="*/ 9451 h 12808"/>
                <a:gd name="T22" fmla="*/ 5388 w 6726"/>
                <a:gd name="T23" fmla="*/ 9277 h 12808"/>
                <a:gd name="T24" fmla="*/ 5558 w 6726"/>
                <a:gd name="T25" fmla="*/ 8822 h 12808"/>
                <a:gd name="T26" fmla="*/ 5292 w 6726"/>
                <a:gd name="T27" fmla="*/ 8272 h 12808"/>
                <a:gd name="T28" fmla="*/ 4965 w 6726"/>
                <a:gd name="T29" fmla="*/ 8187 h 12808"/>
                <a:gd name="T30" fmla="*/ 4639 w 6726"/>
                <a:gd name="T31" fmla="*/ 8434 h 12808"/>
                <a:gd name="T32" fmla="*/ 4303 w 6726"/>
                <a:gd name="T33" fmla="*/ 8706 h 12808"/>
                <a:gd name="T34" fmla="*/ 4484 w 6726"/>
                <a:gd name="T35" fmla="*/ 8456 h 12808"/>
                <a:gd name="T36" fmla="*/ 4411 w 6726"/>
                <a:gd name="T37" fmla="*/ 8195 h 12808"/>
                <a:gd name="T38" fmla="*/ 4831 w 6726"/>
                <a:gd name="T39" fmla="*/ 7252 h 12808"/>
                <a:gd name="T40" fmla="*/ 5411 w 6726"/>
                <a:gd name="T41" fmla="*/ 6579 h 12808"/>
                <a:gd name="T42" fmla="*/ 5381 w 6726"/>
                <a:gd name="T43" fmla="*/ 6329 h 12808"/>
                <a:gd name="T44" fmla="*/ 5612 w 6726"/>
                <a:gd name="T45" fmla="*/ 6193 h 12808"/>
                <a:gd name="T46" fmla="*/ 5885 w 6726"/>
                <a:gd name="T47" fmla="*/ 6297 h 12808"/>
                <a:gd name="T48" fmla="*/ 6059 w 6726"/>
                <a:gd name="T49" fmla="*/ 6175 h 12808"/>
                <a:gd name="T50" fmla="*/ 6047 w 6726"/>
                <a:gd name="T51" fmla="*/ 5804 h 12808"/>
                <a:gd name="T52" fmla="*/ 6241 w 6726"/>
                <a:gd name="T53" fmla="*/ 4656 h 12808"/>
                <a:gd name="T54" fmla="*/ 6700 w 6726"/>
                <a:gd name="T55" fmla="*/ 3498 h 12808"/>
                <a:gd name="T56" fmla="*/ 5786 w 6726"/>
                <a:gd name="T57" fmla="*/ 3179 h 12808"/>
                <a:gd name="T58" fmla="*/ 5328 w 6726"/>
                <a:gd name="T59" fmla="*/ 3299 h 12808"/>
                <a:gd name="T60" fmla="*/ 5095 w 6726"/>
                <a:gd name="T61" fmla="*/ 3191 h 12808"/>
                <a:gd name="T62" fmla="*/ 4777 w 6726"/>
                <a:gd name="T63" fmla="*/ 2991 h 12808"/>
                <a:gd name="T64" fmla="*/ 4321 w 6726"/>
                <a:gd name="T65" fmla="*/ 2688 h 12808"/>
                <a:gd name="T66" fmla="*/ 3963 w 6726"/>
                <a:gd name="T67" fmla="*/ 2726 h 12808"/>
                <a:gd name="T68" fmla="*/ 3624 w 6726"/>
                <a:gd name="T69" fmla="*/ 2719 h 12808"/>
                <a:gd name="T70" fmla="*/ 3271 w 6726"/>
                <a:gd name="T71" fmla="*/ 2540 h 12808"/>
                <a:gd name="T72" fmla="*/ 2901 w 6726"/>
                <a:gd name="T73" fmla="*/ 2234 h 12808"/>
                <a:gd name="T74" fmla="*/ 2674 w 6726"/>
                <a:gd name="T75" fmla="*/ 1885 h 12808"/>
                <a:gd name="T76" fmla="*/ 2673 w 6726"/>
                <a:gd name="T77" fmla="*/ 1573 h 12808"/>
                <a:gd name="T78" fmla="*/ 2250 w 6726"/>
                <a:gd name="T79" fmla="*/ 1995 h 12808"/>
                <a:gd name="T80" fmla="*/ 2004 w 6726"/>
                <a:gd name="T81" fmla="*/ 1966 h 12808"/>
                <a:gd name="T82" fmla="*/ 1906 w 6726"/>
                <a:gd name="T83" fmla="*/ 1596 h 12808"/>
                <a:gd name="T84" fmla="*/ 1766 w 6726"/>
                <a:gd name="T85" fmla="*/ 1284 h 12808"/>
                <a:gd name="T86" fmla="*/ 1370 w 6726"/>
                <a:gd name="T87" fmla="*/ 1336 h 12808"/>
                <a:gd name="T88" fmla="*/ 1118 w 6726"/>
                <a:gd name="T89" fmla="*/ 957 h 12808"/>
                <a:gd name="T90" fmla="*/ 854 w 6726"/>
                <a:gd name="T91" fmla="*/ 743 h 12808"/>
                <a:gd name="T92" fmla="*/ 585 w 6726"/>
                <a:gd name="T93" fmla="*/ 543 h 12808"/>
                <a:gd name="T94" fmla="*/ 256 w 6726"/>
                <a:gd name="T95" fmla="*/ 466 h 12808"/>
                <a:gd name="T96" fmla="*/ 153 w 6726"/>
                <a:gd name="T97" fmla="*/ 223 h 12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6726" h="12808">
                  <a:moveTo>
                    <a:pt x="6472" y="12808"/>
                  </a:moveTo>
                  <a:lnTo>
                    <a:pt x="6487" y="12598"/>
                  </a:lnTo>
                  <a:lnTo>
                    <a:pt x="6666" y="12348"/>
                  </a:lnTo>
                  <a:lnTo>
                    <a:pt x="6726" y="12222"/>
                  </a:lnTo>
                  <a:lnTo>
                    <a:pt x="6609" y="12070"/>
                  </a:lnTo>
                  <a:lnTo>
                    <a:pt x="6265" y="12192"/>
                  </a:lnTo>
                  <a:lnTo>
                    <a:pt x="6001" y="12051"/>
                  </a:lnTo>
                  <a:lnTo>
                    <a:pt x="5818" y="12014"/>
                  </a:lnTo>
                  <a:lnTo>
                    <a:pt x="5640" y="11801"/>
                  </a:lnTo>
                  <a:lnTo>
                    <a:pt x="5635" y="11797"/>
                  </a:lnTo>
                  <a:lnTo>
                    <a:pt x="5690" y="11654"/>
                  </a:lnTo>
                  <a:lnTo>
                    <a:pt x="5577" y="11497"/>
                  </a:lnTo>
                  <a:lnTo>
                    <a:pt x="5641" y="11444"/>
                  </a:lnTo>
                  <a:lnTo>
                    <a:pt x="5681" y="11272"/>
                  </a:lnTo>
                  <a:lnTo>
                    <a:pt x="5681" y="11270"/>
                  </a:lnTo>
                  <a:lnTo>
                    <a:pt x="5685" y="11263"/>
                  </a:lnTo>
                  <a:lnTo>
                    <a:pt x="5738" y="11203"/>
                  </a:lnTo>
                  <a:lnTo>
                    <a:pt x="5841" y="11205"/>
                  </a:lnTo>
                  <a:lnTo>
                    <a:pt x="5732" y="10935"/>
                  </a:lnTo>
                  <a:lnTo>
                    <a:pt x="5556" y="10926"/>
                  </a:lnTo>
                  <a:lnTo>
                    <a:pt x="5406" y="10831"/>
                  </a:lnTo>
                  <a:lnTo>
                    <a:pt x="5382" y="10640"/>
                  </a:lnTo>
                  <a:lnTo>
                    <a:pt x="5301" y="10637"/>
                  </a:lnTo>
                  <a:lnTo>
                    <a:pt x="5236" y="10485"/>
                  </a:lnTo>
                  <a:lnTo>
                    <a:pt x="5234" y="10484"/>
                  </a:lnTo>
                  <a:lnTo>
                    <a:pt x="5793" y="10244"/>
                  </a:lnTo>
                  <a:lnTo>
                    <a:pt x="5851" y="10139"/>
                  </a:lnTo>
                  <a:lnTo>
                    <a:pt x="5817" y="10063"/>
                  </a:lnTo>
                  <a:lnTo>
                    <a:pt x="5898" y="9913"/>
                  </a:lnTo>
                  <a:lnTo>
                    <a:pt x="5685" y="9765"/>
                  </a:lnTo>
                  <a:lnTo>
                    <a:pt x="5622" y="9607"/>
                  </a:lnTo>
                  <a:lnTo>
                    <a:pt x="5643" y="9516"/>
                  </a:lnTo>
                  <a:lnTo>
                    <a:pt x="5480" y="9451"/>
                  </a:lnTo>
                  <a:lnTo>
                    <a:pt x="5398" y="9373"/>
                  </a:lnTo>
                  <a:lnTo>
                    <a:pt x="5384" y="9281"/>
                  </a:lnTo>
                  <a:lnTo>
                    <a:pt x="5388" y="9277"/>
                  </a:lnTo>
                  <a:lnTo>
                    <a:pt x="5627" y="9044"/>
                  </a:lnTo>
                  <a:lnTo>
                    <a:pt x="5656" y="8953"/>
                  </a:lnTo>
                  <a:lnTo>
                    <a:pt x="5558" y="8822"/>
                  </a:lnTo>
                  <a:lnTo>
                    <a:pt x="5332" y="8608"/>
                  </a:lnTo>
                  <a:lnTo>
                    <a:pt x="5399" y="8429"/>
                  </a:lnTo>
                  <a:lnTo>
                    <a:pt x="5292" y="8272"/>
                  </a:lnTo>
                  <a:lnTo>
                    <a:pt x="5306" y="8190"/>
                  </a:lnTo>
                  <a:lnTo>
                    <a:pt x="5209" y="8170"/>
                  </a:lnTo>
                  <a:lnTo>
                    <a:pt x="4965" y="8187"/>
                  </a:lnTo>
                  <a:lnTo>
                    <a:pt x="4819" y="8308"/>
                  </a:lnTo>
                  <a:lnTo>
                    <a:pt x="4720" y="8267"/>
                  </a:lnTo>
                  <a:lnTo>
                    <a:pt x="4639" y="8434"/>
                  </a:lnTo>
                  <a:lnTo>
                    <a:pt x="4707" y="8523"/>
                  </a:lnTo>
                  <a:lnTo>
                    <a:pt x="4506" y="8679"/>
                  </a:lnTo>
                  <a:lnTo>
                    <a:pt x="4303" y="8706"/>
                  </a:lnTo>
                  <a:lnTo>
                    <a:pt x="4303" y="8704"/>
                  </a:lnTo>
                  <a:lnTo>
                    <a:pt x="4318" y="8559"/>
                  </a:lnTo>
                  <a:lnTo>
                    <a:pt x="4484" y="8456"/>
                  </a:lnTo>
                  <a:lnTo>
                    <a:pt x="4517" y="8255"/>
                  </a:lnTo>
                  <a:lnTo>
                    <a:pt x="4416" y="8197"/>
                  </a:lnTo>
                  <a:lnTo>
                    <a:pt x="4411" y="8195"/>
                  </a:lnTo>
                  <a:lnTo>
                    <a:pt x="4514" y="7846"/>
                  </a:lnTo>
                  <a:lnTo>
                    <a:pt x="4854" y="7532"/>
                  </a:lnTo>
                  <a:lnTo>
                    <a:pt x="4831" y="7252"/>
                  </a:lnTo>
                  <a:lnTo>
                    <a:pt x="5078" y="7080"/>
                  </a:lnTo>
                  <a:lnTo>
                    <a:pt x="5417" y="6662"/>
                  </a:lnTo>
                  <a:lnTo>
                    <a:pt x="5411" y="6579"/>
                  </a:lnTo>
                  <a:lnTo>
                    <a:pt x="5478" y="6519"/>
                  </a:lnTo>
                  <a:lnTo>
                    <a:pt x="5353" y="6414"/>
                  </a:lnTo>
                  <a:lnTo>
                    <a:pt x="5381" y="6329"/>
                  </a:lnTo>
                  <a:lnTo>
                    <a:pt x="5491" y="6206"/>
                  </a:lnTo>
                  <a:lnTo>
                    <a:pt x="5604" y="6191"/>
                  </a:lnTo>
                  <a:lnTo>
                    <a:pt x="5612" y="6193"/>
                  </a:lnTo>
                  <a:lnTo>
                    <a:pt x="5688" y="6209"/>
                  </a:lnTo>
                  <a:lnTo>
                    <a:pt x="5665" y="6296"/>
                  </a:lnTo>
                  <a:lnTo>
                    <a:pt x="5885" y="6297"/>
                  </a:lnTo>
                  <a:lnTo>
                    <a:pt x="5962" y="6267"/>
                  </a:lnTo>
                  <a:lnTo>
                    <a:pt x="5976" y="6180"/>
                  </a:lnTo>
                  <a:lnTo>
                    <a:pt x="6059" y="6175"/>
                  </a:lnTo>
                  <a:lnTo>
                    <a:pt x="6065" y="6086"/>
                  </a:lnTo>
                  <a:lnTo>
                    <a:pt x="6130" y="6028"/>
                  </a:lnTo>
                  <a:lnTo>
                    <a:pt x="6047" y="5804"/>
                  </a:lnTo>
                  <a:lnTo>
                    <a:pt x="6125" y="5358"/>
                  </a:lnTo>
                  <a:lnTo>
                    <a:pt x="6069" y="5059"/>
                  </a:lnTo>
                  <a:lnTo>
                    <a:pt x="6241" y="4656"/>
                  </a:lnTo>
                  <a:lnTo>
                    <a:pt x="6283" y="4201"/>
                  </a:lnTo>
                  <a:lnTo>
                    <a:pt x="6586" y="3807"/>
                  </a:lnTo>
                  <a:lnTo>
                    <a:pt x="6700" y="3498"/>
                  </a:lnTo>
                  <a:lnTo>
                    <a:pt x="6453" y="3411"/>
                  </a:lnTo>
                  <a:lnTo>
                    <a:pt x="6027" y="3396"/>
                  </a:lnTo>
                  <a:lnTo>
                    <a:pt x="5786" y="3179"/>
                  </a:lnTo>
                  <a:lnTo>
                    <a:pt x="5603" y="3298"/>
                  </a:lnTo>
                  <a:lnTo>
                    <a:pt x="5403" y="3263"/>
                  </a:lnTo>
                  <a:lnTo>
                    <a:pt x="5328" y="3299"/>
                  </a:lnTo>
                  <a:lnTo>
                    <a:pt x="5264" y="3187"/>
                  </a:lnTo>
                  <a:lnTo>
                    <a:pt x="5176" y="3146"/>
                  </a:lnTo>
                  <a:lnTo>
                    <a:pt x="5095" y="3191"/>
                  </a:lnTo>
                  <a:lnTo>
                    <a:pt x="5087" y="3276"/>
                  </a:lnTo>
                  <a:lnTo>
                    <a:pt x="5008" y="3255"/>
                  </a:lnTo>
                  <a:lnTo>
                    <a:pt x="4777" y="2991"/>
                  </a:lnTo>
                  <a:lnTo>
                    <a:pt x="4727" y="2822"/>
                  </a:lnTo>
                  <a:lnTo>
                    <a:pt x="4640" y="2763"/>
                  </a:lnTo>
                  <a:lnTo>
                    <a:pt x="4321" y="2688"/>
                  </a:lnTo>
                  <a:lnTo>
                    <a:pt x="4192" y="2789"/>
                  </a:lnTo>
                  <a:lnTo>
                    <a:pt x="4111" y="2792"/>
                  </a:lnTo>
                  <a:lnTo>
                    <a:pt x="3963" y="2726"/>
                  </a:lnTo>
                  <a:lnTo>
                    <a:pt x="3858" y="2639"/>
                  </a:lnTo>
                  <a:lnTo>
                    <a:pt x="3660" y="2639"/>
                  </a:lnTo>
                  <a:lnTo>
                    <a:pt x="3624" y="2719"/>
                  </a:lnTo>
                  <a:lnTo>
                    <a:pt x="3463" y="2741"/>
                  </a:lnTo>
                  <a:lnTo>
                    <a:pt x="3362" y="2531"/>
                  </a:lnTo>
                  <a:lnTo>
                    <a:pt x="3271" y="2540"/>
                  </a:lnTo>
                  <a:lnTo>
                    <a:pt x="3271" y="2448"/>
                  </a:lnTo>
                  <a:lnTo>
                    <a:pt x="3097" y="2405"/>
                  </a:lnTo>
                  <a:lnTo>
                    <a:pt x="2901" y="2234"/>
                  </a:lnTo>
                  <a:lnTo>
                    <a:pt x="2730" y="2238"/>
                  </a:lnTo>
                  <a:lnTo>
                    <a:pt x="2755" y="2051"/>
                  </a:lnTo>
                  <a:lnTo>
                    <a:pt x="2674" y="1885"/>
                  </a:lnTo>
                  <a:lnTo>
                    <a:pt x="2674" y="1765"/>
                  </a:lnTo>
                  <a:lnTo>
                    <a:pt x="2750" y="1618"/>
                  </a:lnTo>
                  <a:lnTo>
                    <a:pt x="2673" y="1573"/>
                  </a:lnTo>
                  <a:lnTo>
                    <a:pt x="2553" y="1698"/>
                  </a:lnTo>
                  <a:lnTo>
                    <a:pt x="2504" y="1883"/>
                  </a:lnTo>
                  <a:lnTo>
                    <a:pt x="2250" y="1995"/>
                  </a:lnTo>
                  <a:lnTo>
                    <a:pt x="2096" y="1945"/>
                  </a:lnTo>
                  <a:lnTo>
                    <a:pt x="2013" y="1964"/>
                  </a:lnTo>
                  <a:lnTo>
                    <a:pt x="2004" y="1966"/>
                  </a:lnTo>
                  <a:lnTo>
                    <a:pt x="1897" y="1931"/>
                  </a:lnTo>
                  <a:lnTo>
                    <a:pt x="1994" y="1749"/>
                  </a:lnTo>
                  <a:lnTo>
                    <a:pt x="1906" y="1596"/>
                  </a:lnTo>
                  <a:lnTo>
                    <a:pt x="1966" y="1409"/>
                  </a:lnTo>
                  <a:lnTo>
                    <a:pt x="1886" y="1427"/>
                  </a:lnTo>
                  <a:lnTo>
                    <a:pt x="1766" y="1284"/>
                  </a:lnTo>
                  <a:lnTo>
                    <a:pt x="1592" y="1316"/>
                  </a:lnTo>
                  <a:lnTo>
                    <a:pt x="1434" y="1279"/>
                  </a:lnTo>
                  <a:lnTo>
                    <a:pt x="1370" y="1336"/>
                  </a:lnTo>
                  <a:lnTo>
                    <a:pt x="1307" y="1073"/>
                  </a:lnTo>
                  <a:lnTo>
                    <a:pt x="1150" y="1036"/>
                  </a:lnTo>
                  <a:lnTo>
                    <a:pt x="1118" y="957"/>
                  </a:lnTo>
                  <a:lnTo>
                    <a:pt x="1034" y="1019"/>
                  </a:lnTo>
                  <a:lnTo>
                    <a:pt x="943" y="988"/>
                  </a:lnTo>
                  <a:lnTo>
                    <a:pt x="854" y="743"/>
                  </a:lnTo>
                  <a:lnTo>
                    <a:pt x="868" y="657"/>
                  </a:lnTo>
                  <a:lnTo>
                    <a:pt x="753" y="529"/>
                  </a:lnTo>
                  <a:lnTo>
                    <a:pt x="585" y="543"/>
                  </a:lnTo>
                  <a:lnTo>
                    <a:pt x="425" y="654"/>
                  </a:lnTo>
                  <a:lnTo>
                    <a:pt x="338" y="617"/>
                  </a:lnTo>
                  <a:lnTo>
                    <a:pt x="256" y="466"/>
                  </a:lnTo>
                  <a:lnTo>
                    <a:pt x="161" y="465"/>
                  </a:lnTo>
                  <a:lnTo>
                    <a:pt x="122" y="388"/>
                  </a:lnTo>
                  <a:lnTo>
                    <a:pt x="153" y="223"/>
                  </a:lnTo>
                  <a:lnTo>
                    <a:pt x="79" y="49"/>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 name="Freeform 25">
              <a:extLst>
                <a:ext uri="{FF2B5EF4-FFF2-40B4-BE49-F238E27FC236}">
                  <a16:creationId xmlns:a16="http://schemas.microsoft.com/office/drawing/2014/main" id="{7BEC7DBE-040D-4E6B-9CD5-38BDB5CB1F42}"/>
                </a:ext>
              </a:extLst>
            </p:cNvPr>
            <p:cNvSpPr>
              <a:spLocks/>
            </p:cNvSpPr>
            <p:nvPr/>
          </p:nvSpPr>
          <p:spPr bwMode="auto">
            <a:xfrm>
              <a:off x="4489732" y="3345277"/>
              <a:ext cx="946708" cy="556231"/>
            </a:xfrm>
            <a:custGeom>
              <a:avLst/>
              <a:gdLst>
                <a:gd name="T0" fmla="*/ 2377 w 2377"/>
                <a:gd name="T1" fmla="*/ 1339 h 1394"/>
                <a:gd name="T2" fmla="*/ 2238 w 2377"/>
                <a:gd name="T3" fmla="*/ 1394 h 1394"/>
                <a:gd name="T4" fmla="*/ 2238 w 2377"/>
                <a:gd name="T5" fmla="*/ 1312 h 1394"/>
                <a:gd name="T6" fmla="*/ 2152 w 2377"/>
                <a:gd name="T7" fmla="*/ 1267 h 1394"/>
                <a:gd name="T8" fmla="*/ 1885 w 2377"/>
                <a:gd name="T9" fmla="*/ 1209 h 1394"/>
                <a:gd name="T10" fmla="*/ 1818 w 2377"/>
                <a:gd name="T11" fmla="*/ 1070 h 1394"/>
                <a:gd name="T12" fmla="*/ 1899 w 2377"/>
                <a:gd name="T13" fmla="*/ 1000 h 1394"/>
                <a:gd name="T14" fmla="*/ 1870 w 2377"/>
                <a:gd name="T15" fmla="*/ 911 h 1394"/>
                <a:gd name="T16" fmla="*/ 1818 w 2377"/>
                <a:gd name="T17" fmla="*/ 845 h 1394"/>
                <a:gd name="T18" fmla="*/ 1733 w 2377"/>
                <a:gd name="T19" fmla="*/ 838 h 1394"/>
                <a:gd name="T20" fmla="*/ 1743 w 2377"/>
                <a:gd name="T21" fmla="*/ 755 h 1394"/>
                <a:gd name="T22" fmla="*/ 1667 w 2377"/>
                <a:gd name="T23" fmla="*/ 726 h 1394"/>
                <a:gd name="T24" fmla="*/ 1652 w 2377"/>
                <a:gd name="T25" fmla="*/ 646 h 1394"/>
                <a:gd name="T26" fmla="*/ 1550 w 2377"/>
                <a:gd name="T27" fmla="*/ 626 h 1394"/>
                <a:gd name="T28" fmla="*/ 1550 w 2377"/>
                <a:gd name="T29" fmla="*/ 628 h 1394"/>
                <a:gd name="T30" fmla="*/ 1439 w 2377"/>
                <a:gd name="T31" fmla="*/ 612 h 1394"/>
                <a:gd name="T32" fmla="*/ 1303 w 2377"/>
                <a:gd name="T33" fmla="*/ 726 h 1394"/>
                <a:gd name="T34" fmla="*/ 1125 w 2377"/>
                <a:gd name="T35" fmla="*/ 751 h 1394"/>
                <a:gd name="T36" fmla="*/ 1062 w 2377"/>
                <a:gd name="T37" fmla="*/ 808 h 1394"/>
                <a:gd name="T38" fmla="*/ 977 w 2377"/>
                <a:gd name="T39" fmla="*/ 769 h 1394"/>
                <a:gd name="T40" fmla="*/ 613 w 2377"/>
                <a:gd name="T41" fmla="*/ 816 h 1394"/>
                <a:gd name="T42" fmla="*/ 468 w 2377"/>
                <a:gd name="T43" fmla="*/ 499 h 1394"/>
                <a:gd name="T44" fmla="*/ 364 w 2377"/>
                <a:gd name="T45" fmla="*/ 379 h 1394"/>
                <a:gd name="T46" fmla="*/ 307 w 2377"/>
                <a:gd name="T47" fmla="*/ 443 h 1394"/>
                <a:gd name="T48" fmla="*/ 235 w 2377"/>
                <a:gd name="T49" fmla="*/ 204 h 1394"/>
                <a:gd name="T50" fmla="*/ 105 w 2377"/>
                <a:gd name="T51" fmla="*/ 43 h 1394"/>
                <a:gd name="T52" fmla="*/ 0 w 2377"/>
                <a:gd name="T53" fmla="*/ 0 h 13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77" h="1394">
                  <a:moveTo>
                    <a:pt x="2377" y="1339"/>
                  </a:moveTo>
                  <a:lnTo>
                    <a:pt x="2238" y="1394"/>
                  </a:lnTo>
                  <a:lnTo>
                    <a:pt x="2238" y="1312"/>
                  </a:lnTo>
                  <a:lnTo>
                    <a:pt x="2152" y="1267"/>
                  </a:lnTo>
                  <a:lnTo>
                    <a:pt x="1885" y="1209"/>
                  </a:lnTo>
                  <a:lnTo>
                    <a:pt x="1818" y="1070"/>
                  </a:lnTo>
                  <a:lnTo>
                    <a:pt x="1899" y="1000"/>
                  </a:lnTo>
                  <a:lnTo>
                    <a:pt x="1870" y="911"/>
                  </a:lnTo>
                  <a:lnTo>
                    <a:pt x="1818" y="845"/>
                  </a:lnTo>
                  <a:lnTo>
                    <a:pt x="1733" y="838"/>
                  </a:lnTo>
                  <a:lnTo>
                    <a:pt x="1743" y="755"/>
                  </a:lnTo>
                  <a:lnTo>
                    <a:pt x="1667" y="726"/>
                  </a:lnTo>
                  <a:lnTo>
                    <a:pt x="1652" y="646"/>
                  </a:lnTo>
                  <a:lnTo>
                    <a:pt x="1550" y="626"/>
                  </a:lnTo>
                  <a:lnTo>
                    <a:pt x="1550" y="628"/>
                  </a:lnTo>
                  <a:lnTo>
                    <a:pt x="1439" y="612"/>
                  </a:lnTo>
                  <a:lnTo>
                    <a:pt x="1303" y="726"/>
                  </a:lnTo>
                  <a:lnTo>
                    <a:pt x="1125" y="751"/>
                  </a:lnTo>
                  <a:lnTo>
                    <a:pt x="1062" y="808"/>
                  </a:lnTo>
                  <a:lnTo>
                    <a:pt x="977" y="769"/>
                  </a:lnTo>
                  <a:lnTo>
                    <a:pt x="613" y="816"/>
                  </a:lnTo>
                  <a:lnTo>
                    <a:pt x="468" y="499"/>
                  </a:lnTo>
                  <a:lnTo>
                    <a:pt x="364" y="379"/>
                  </a:lnTo>
                  <a:lnTo>
                    <a:pt x="307" y="443"/>
                  </a:lnTo>
                  <a:lnTo>
                    <a:pt x="235" y="204"/>
                  </a:lnTo>
                  <a:lnTo>
                    <a:pt x="105" y="43"/>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7" name="Freeform 26">
              <a:extLst>
                <a:ext uri="{FF2B5EF4-FFF2-40B4-BE49-F238E27FC236}">
                  <a16:creationId xmlns:a16="http://schemas.microsoft.com/office/drawing/2014/main" id="{D8F77E7F-13FE-4419-A2D6-CFEC3524B6DF}"/>
                </a:ext>
              </a:extLst>
            </p:cNvPr>
            <p:cNvSpPr>
              <a:spLocks/>
            </p:cNvSpPr>
            <p:nvPr/>
          </p:nvSpPr>
          <p:spPr bwMode="auto">
            <a:xfrm>
              <a:off x="4481763" y="3016958"/>
              <a:ext cx="70127" cy="328320"/>
            </a:xfrm>
            <a:custGeom>
              <a:avLst/>
              <a:gdLst>
                <a:gd name="T0" fmla="*/ 17 w 176"/>
                <a:gd name="T1" fmla="*/ 824 h 824"/>
                <a:gd name="T2" fmla="*/ 4 w 176"/>
                <a:gd name="T3" fmla="*/ 577 h 824"/>
                <a:gd name="T4" fmla="*/ 89 w 176"/>
                <a:gd name="T5" fmla="*/ 555 h 824"/>
                <a:gd name="T6" fmla="*/ 176 w 176"/>
                <a:gd name="T7" fmla="*/ 412 h 824"/>
                <a:gd name="T8" fmla="*/ 102 w 176"/>
                <a:gd name="T9" fmla="*/ 363 h 824"/>
                <a:gd name="T10" fmla="*/ 0 w 176"/>
                <a:gd name="T11" fmla="*/ 123 h 824"/>
                <a:gd name="T12" fmla="*/ 74 w 176"/>
                <a:gd name="T13" fmla="*/ 58 h 824"/>
                <a:gd name="T14" fmla="*/ 88 w 176"/>
                <a:gd name="T15" fmla="*/ 0 h 8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76" h="824">
                  <a:moveTo>
                    <a:pt x="17" y="824"/>
                  </a:moveTo>
                  <a:lnTo>
                    <a:pt x="4" y="577"/>
                  </a:lnTo>
                  <a:lnTo>
                    <a:pt x="89" y="555"/>
                  </a:lnTo>
                  <a:lnTo>
                    <a:pt x="176" y="412"/>
                  </a:lnTo>
                  <a:lnTo>
                    <a:pt x="102" y="363"/>
                  </a:lnTo>
                  <a:lnTo>
                    <a:pt x="0" y="123"/>
                  </a:lnTo>
                  <a:lnTo>
                    <a:pt x="74" y="58"/>
                  </a:lnTo>
                  <a:lnTo>
                    <a:pt x="88"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8" name="Freeform 27">
              <a:extLst>
                <a:ext uri="{FF2B5EF4-FFF2-40B4-BE49-F238E27FC236}">
                  <a16:creationId xmlns:a16="http://schemas.microsoft.com/office/drawing/2014/main" id="{F944E97C-7359-4DE1-82FA-FA0740437CDE}"/>
                </a:ext>
              </a:extLst>
            </p:cNvPr>
            <p:cNvSpPr>
              <a:spLocks/>
            </p:cNvSpPr>
            <p:nvPr/>
          </p:nvSpPr>
          <p:spPr bwMode="auto">
            <a:xfrm>
              <a:off x="3587651" y="2954800"/>
              <a:ext cx="675764" cy="584919"/>
            </a:xfrm>
            <a:custGeom>
              <a:avLst/>
              <a:gdLst>
                <a:gd name="T0" fmla="*/ 1696 w 1696"/>
                <a:gd name="T1" fmla="*/ 1391 h 1470"/>
                <a:gd name="T2" fmla="*/ 1372 w 1696"/>
                <a:gd name="T3" fmla="*/ 1470 h 1470"/>
                <a:gd name="T4" fmla="*/ 1107 w 1696"/>
                <a:gd name="T5" fmla="*/ 1449 h 1470"/>
                <a:gd name="T6" fmla="*/ 1183 w 1696"/>
                <a:gd name="T7" fmla="*/ 1405 h 1470"/>
                <a:gd name="T8" fmla="*/ 1198 w 1696"/>
                <a:gd name="T9" fmla="*/ 1327 h 1470"/>
                <a:gd name="T10" fmla="*/ 1077 w 1696"/>
                <a:gd name="T11" fmla="*/ 1203 h 1470"/>
                <a:gd name="T12" fmla="*/ 1058 w 1696"/>
                <a:gd name="T13" fmla="*/ 1113 h 1470"/>
                <a:gd name="T14" fmla="*/ 950 w 1696"/>
                <a:gd name="T15" fmla="*/ 1097 h 1470"/>
                <a:gd name="T16" fmla="*/ 870 w 1696"/>
                <a:gd name="T17" fmla="*/ 1148 h 1470"/>
                <a:gd name="T18" fmla="*/ 826 w 1696"/>
                <a:gd name="T19" fmla="*/ 1072 h 1470"/>
                <a:gd name="T20" fmla="*/ 771 w 1696"/>
                <a:gd name="T21" fmla="*/ 1153 h 1470"/>
                <a:gd name="T22" fmla="*/ 571 w 1696"/>
                <a:gd name="T23" fmla="*/ 1175 h 1470"/>
                <a:gd name="T24" fmla="*/ 570 w 1696"/>
                <a:gd name="T25" fmla="*/ 1175 h 1470"/>
                <a:gd name="T26" fmla="*/ 488 w 1696"/>
                <a:gd name="T27" fmla="*/ 868 h 1470"/>
                <a:gd name="T28" fmla="*/ 399 w 1696"/>
                <a:gd name="T29" fmla="*/ 887 h 1470"/>
                <a:gd name="T30" fmla="*/ 334 w 1696"/>
                <a:gd name="T31" fmla="*/ 824 h 1470"/>
                <a:gd name="T32" fmla="*/ 298 w 1696"/>
                <a:gd name="T33" fmla="*/ 662 h 1470"/>
                <a:gd name="T34" fmla="*/ 120 w 1696"/>
                <a:gd name="T35" fmla="*/ 506 h 1470"/>
                <a:gd name="T36" fmla="*/ 106 w 1696"/>
                <a:gd name="T37" fmla="*/ 192 h 1470"/>
                <a:gd name="T38" fmla="*/ 0 w 1696"/>
                <a:gd name="T39" fmla="*/ 0 h 1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96" h="1470">
                  <a:moveTo>
                    <a:pt x="1696" y="1391"/>
                  </a:moveTo>
                  <a:lnTo>
                    <a:pt x="1372" y="1470"/>
                  </a:lnTo>
                  <a:lnTo>
                    <a:pt x="1107" y="1449"/>
                  </a:lnTo>
                  <a:lnTo>
                    <a:pt x="1183" y="1405"/>
                  </a:lnTo>
                  <a:lnTo>
                    <a:pt x="1198" y="1327"/>
                  </a:lnTo>
                  <a:lnTo>
                    <a:pt x="1077" y="1203"/>
                  </a:lnTo>
                  <a:lnTo>
                    <a:pt x="1058" y="1113"/>
                  </a:lnTo>
                  <a:lnTo>
                    <a:pt x="950" y="1097"/>
                  </a:lnTo>
                  <a:lnTo>
                    <a:pt x="870" y="1148"/>
                  </a:lnTo>
                  <a:lnTo>
                    <a:pt x="826" y="1072"/>
                  </a:lnTo>
                  <a:lnTo>
                    <a:pt x="771" y="1153"/>
                  </a:lnTo>
                  <a:lnTo>
                    <a:pt x="571" y="1175"/>
                  </a:lnTo>
                  <a:lnTo>
                    <a:pt x="570" y="1175"/>
                  </a:lnTo>
                  <a:lnTo>
                    <a:pt x="488" y="868"/>
                  </a:lnTo>
                  <a:lnTo>
                    <a:pt x="399" y="887"/>
                  </a:lnTo>
                  <a:lnTo>
                    <a:pt x="334" y="824"/>
                  </a:lnTo>
                  <a:lnTo>
                    <a:pt x="298" y="662"/>
                  </a:lnTo>
                  <a:lnTo>
                    <a:pt x="120" y="506"/>
                  </a:lnTo>
                  <a:lnTo>
                    <a:pt x="106" y="192"/>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9" name="Freeform 28">
              <a:extLst>
                <a:ext uri="{FF2B5EF4-FFF2-40B4-BE49-F238E27FC236}">
                  <a16:creationId xmlns:a16="http://schemas.microsoft.com/office/drawing/2014/main" id="{97E01939-47ED-4BEF-84E5-D757C64754D7}"/>
                </a:ext>
              </a:extLst>
            </p:cNvPr>
            <p:cNvSpPr>
              <a:spLocks/>
            </p:cNvSpPr>
            <p:nvPr/>
          </p:nvSpPr>
          <p:spPr bwMode="auto">
            <a:xfrm>
              <a:off x="4263415" y="3345277"/>
              <a:ext cx="226317" cy="164160"/>
            </a:xfrm>
            <a:custGeom>
              <a:avLst/>
              <a:gdLst>
                <a:gd name="T0" fmla="*/ 565 w 565"/>
                <a:gd name="T1" fmla="*/ 0 h 411"/>
                <a:gd name="T2" fmla="*/ 118 w 565"/>
                <a:gd name="T3" fmla="*/ 89 h 411"/>
                <a:gd name="T4" fmla="*/ 113 w 565"/>
                <a:gd name="T5" fmla="*/ 257 h 411"/>
                <a:gd name="T6" fmla="*/ 0 w 565"/>
                <a:gd name="T7" fmla="*/ 411 h 411"/>
              </a:gdLst>
              <a:ahLst/>
              <a:cxnLst>
                <a:cxn ang="0">
                  <a:pos x="T0" y="T1"/>
                </a:cxn>
                <a:cxn ang="0">
                  <a:pos x="T2" y="T3"/>
                </a:cxn>
                <a:cxn ang="0">
                  <a:pos x="T4" y="T5"/>
                </a:cxn>
                <a:cxn ang="0">
                  <a:pos x="T6" y="T7"/>
                </a:cxn>
              </a:cxnLst>
              <a:rect l="0" t="0" r="r" b="b"/>
              <a:pathLst>
                <a:path w="565" h="411">
                  <a:moveTo>
                    <a:pt x="565" y="0"/>
                  </a:moveTo>
                  <a:lnTo>
                    <a:pt x="118" y="89"/>
                  </a:lnTo>
                  <a:lnTo>
                    <a:pt x="113" y="257"/>
                  </a:lnTo>
                  <a:lnTo>
                    <a:pt x="0" y="411"/>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0" name="Freeform 29">
              <a:extLst>
                <a:ext uri="{FF2B5EF4-FFF2-40B4-BE49-F238E27FC236}">
                  <a16:creationId xmlns:a16="http://schemas.microsoft.com/office/drawing/2014/main" id="{FA8C1A36-D815-4C8A-9AEF-7940CCF40440}"/>
                </a:ext>
              </a:extLst>
            </p:cNvPr>
            <p:cNvSpPr>
              <a:spLocks/>
            </p:cNvSpPr>
            <p:nvPr/>
          </p:nvSpPr>
          <p:spPr bwMode="auto">
            <a:xfrm>
              <a:off x="4225164" y="3509437"/>
              <a:ext cx="121128" cy="970615"/>
            </a:xfrm>
            <a:custGeom>
              <a:avLst/>
              <a:gdLst>
                <a:gd name="T0" fmla="*/ 96 w 302"/>
                <a:gd name="T1" fmla="*/ 0 h 2438"/>
                <a:gd name="T2" fmla="*/ 290 w 302"/>
                <a:gd name="T3" fmla="*/ 219 h 2438"/>
                <a:gd name="T4" fmla="*/ 302 w 302"/>
                <a:gd name="T5" fmla="*/ 385 h 2438"/>
                <a:gd name="T6" fmla="*/ 168 w 302"/>
                <a:gd name="T7" fmla="*/ 527 h 2438"/>
                <a:gd name="T8" fmla="*/ 200 w 302"/>
                <a:gd name="T9" fmla="*/ 612 h 2438"/>
                <a:gd name="T10" fmla="*/ 154 w 302"/>
                <a:gd name="T11" fmla="*/ 680 h 2438"/>
                <a:gd name="T12" fmla="*/ 0 w 302"/>
                <a:gd name="T13" fmla="*/ 776 h 2438"/>
                <a:gd name="T14" fmla="*/ 88 w 302"/>
                <a:gd name="T15" fmla="*/ 859 h 2438"/>
                <a:gd name="T16" fmla="*/ 152 w 302"/>
                <a:gd name="T17" fmla="*/ 1059 h 2438"/>
                <a:gd name="T18" fmla="*/ 70 w 302"/>
                <a:gd name="T19" fmla="*/ 1078 h 2438"/>
                <a:gd name="T20" fmla="*/ 27 w 302"/>
                <a:gd name="T21" fmla="*/ 1148 h 2438"/>
                <a:gd name="T22" fmla="*/ 84 w 302"/>
                <a:gd name="T23" fmla="*/ 1336 h 2438"/>
                <a:gd name="T24" fmla="*/ 35 w 302"/>
                <a:gd name="T25" fmla="*/ 1502 h 2438"/>
                <a:gd name="T26" fmla="*/ 114 w 302"/>
                <a:gd name="T27" fmla="*/ 1565 h 2438"/>
                <a:gd name="T28" fmla="*/ 204 w 302"/>
                <a:gd name="T29" fmla="*/ 1783 h 2438"/>
                <a:gd name="T30" fmla="*/ 212 w 302"/>
                <a:gd name="T31" fmla="*/ 1955 h 2438"/>
                <a:gd name="T32" fmla="*/ 277 w 302"/>
                <a:gd name="T33" fmla="*/ 2011 h 2438"/>
                <a:gd name="T34" fmla="*/ 270 w 302"/>
                <a:gd name="T35" fmla="*/ 2181 h 2438"/>
                <a:gd name="T36" fmla="*/ 231 w 302"/>
                <a:gd name="T37" fmla="*/ 2438 h 2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302" h="2438">
                  <a:moveTo>
                    <a:pt x="96" y="0"/>
                  </a:moveTo>
                  <a:lnTo>
                    <a:pt x="290" y="219"/>
                  </a:lnTo>
                  <a:lnTo>
                    <a:pt x="302" y="385"/>
                  </a:lnTo>
                  <a:lnTo>
                    <a:pt x="168" y="527"/>
                  </a:lnTo>
                  <a:lnTo>
                    <a:pt x="200" y="612"/>
                  </a:lnTo>
                  <a:lnTo>
                    <a:pt x="154" y="680"/>
                  </a:lnTo>
                  <a:lnTo>
                    <a:pt x="0" y="776"/>
                  </a:lnTo>
                  <a:lnTo>
                    <a:pt x="88" y="859"/>
                  </a:lnTo>
                  <a:lnTo>
                    <a:pt x="152" y="1059"/>
                  </a:lnTo>
                  <a:lnTo>
                    <a:pt x="70" y="1078"/>
                  </a:lnTo>
                  <a:lnTo>
                    <a:pt x="27" y="1148"/>
                  </a:lnTo>
                  <a:lnTo>
                    <a:pt x="84" y="1336"/>
                  </a:lnTo>
                  <a:lnTo>
                    <a:pt x="35" y="1502"/>
                  </a:lnTo>
                  <a:lnTo>
                    <a:pt x="114" y="1565"/>
                  </a:lnTo>
                  <a:lnTo>
                    <a:pt x="204" y="1783"/>
                  </a:lnTo>
                  <a:lnTo>
                    <a:pt x="212" y="1955"/>
                  </a:lnTo>
                  <a:lnTo>
                    <a:pt x="277" y="2011"/>
                  </a:lnTo>
                  <a:lnTo>
                    <a:pt x="270" y="2181"/>
                  </a:lnTo>
                  <a:lnTo>
                    <a:pt x="231" y="2438"/>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1" name="Freeform 30">
              <a:extLst>
                <a:ext uri="{FF2B5EF4-FFF2-40B4-BE49-F238E27FC236}">
                  <a16:creationId xmlns:a16="http://schemas.microsoft.com/office/drawing/2014/main" id="{F5179B3E-3166-4ED6-A5BF-738D8F4B0F60}"/>
                </a:ext>
              </a:extLst>
            </p:cNvPr>
            <p:cNvSpPr>
              <a:spLocks/>
            </p:cNvSpPr>
            <p:nvPr/>
          </p:nvSpPr>
          <p:spPr bwMode="auto">
            <a:xfrm>
              <a:off x="3839468" y="4480052"/>
              <a:ext cx="478135" cy="1292559"/>
            </a:xfrm>
            <a:custGeom>
              <a:avLst/>
              <a:gdLst>
                <a:gd name="T0" fmla="*/ 0 w 1198"/>
                <a:gd name="T1" fmla="*/ 3244 h 3244"/>
                <a:gd name="T2" fmla="*/ 95 w 1198"/>
                <a:gd name="T3" fmla="*/ 3188 h 3244"/>
                <a:gd name="T4" fmla="*/ 51 w 1198"/>
                <a:gd name="T5" fmla="*/ 3092 h 3244"/>
                <a:gd name="T6" fmla="*/ 141 w 1198"/>
                <a:gd name="T7" fmla="*/ 3059 h 3244"/>
                <a:gd name="T8" fmla="*/ 148 w 1198"/>
                <a:gd name="T9" fmla="*/ 2959 h 3244"/>
                <a:gd name="T10" fmla="*/ 216 w 1198"/>
                <a:gd name="T11" fmla="*/ 2903 h 3244"/>
                <a:gd name="T12" fmla="*/ 163 w 1198"/>
                <a:gd name="T13" fmla="*/ 2839 h 3244"/>
                <a:gd name="T14" fmla="*/ 382 w 1198"/>
                <a:gd name="T15" fmla="*/ 2565 h 3244"/>
                <a:gd name="T16" fmla="*/ 402 w 1198"/>
                <a:gd name="T17" fmla="*/ 2464 h 3244"/>
                <a:gd name="T18" fmla="*/ 581 w 1198"/>
                <a:gd name="T19" fmla="*/ 2522 h 3244"/>
                <a:gd name="T20" fmla="*/ 525 w 1198"/>
                <a:gd name="T21" fmla="*/ 2120 h 3244"/>
                <a:gd name="T22" fmla="*/ 576 w 1198"/>
                <a:gd name="T23" fmla="*/ 2048 h 3244"/>
                <a:gd name="T24" fmla="*/ 541 w 1198"/>
                <a:gd name="T25" fmla="*/ 1888 h 3244"/>
                <a:gd name="T26" fmla="*/ 412 w 1198"/>
                <a:gd name="T27" fmla="*/ 1729 h 3244"/>
                <a:gd name="T28" fmla="*/ 681 w 1198"/>
                <a:gd name="T29" fmla="*/ 1480 h 3244"/>
                <a:gd name="T30" fmla="*/ 616 w 1198"/>
                <a:gd name="T31" fmla="*/ 1284 h 3244"/>
                <a:gd name="T32" fmla="*/ 630 w 1198"/>
                <a:gd name="T33" fmla="*/ 1166 h 3244"/>
                <a:gd name="T34" fmla="*/ 525 w 1198"/>
                <a:gd name="T35" fmla="*/ 925 h 3244"/>
                <a:gd name="T36" fmla="*/ 311 w 1198"/>
                <a:gd name="T37" fmla="*/ 783 h 3244"/>
                <a:gd name="T38" fmla="*/ 279 w 1198"/>
                <a:gd name="T39" fmla="*/ 671 h 3244"/>
                <a:gd name="T40" fmla="*/ 279 w 1198"/>
                <a:gd name="T41" fmla="*/ 670 h 3244"/>
                <a:gd name="T42" fmla="*/ 380 w 1198"/>
                <a:gd name="T43" fmla="*/ 498 h 3244"/>
                <a:gd name="T44" fmla="*/ 634 w 1198"/>
                <a:gd name="T45" fmla="*/ 470 h 3244"/>
                <a:gd name="T46" fmla="*/ 683 w 1198"/>
                <a:gd name="T47" fmla="*/ 400 h 3244"/>
                <a:gd name="T48" fmla="*/ 634 w 1198"/>
                <a:gd name="T49" fmla="*/ 246 h 3244"/>
                <a:gd name="T50" fmla="*/ 698 w 1198"/>
                <a:gd name="T51" fmla="*/ 192 h 3244"/>
                <a:gd name="T52" fmla="*/ 943 w 1198"/>
                <a:gd name="T53" fmla="*/ 108 h 3244"/>
                <a:gd name="T54" fmla="*/ 1081 w 1198"/>
                <a:gd name="T55" fmla="*/ 0 h 3244"/>
                <a:gd name="T56" fmla="*/ 1198 w 1198"/>
                <a:gd name="T57" fmla="*/ 0 h 3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198" h="3244">
                  <a:moveTo>
                    <a:pt x="0" y="3244"/>
                  </a:moveTo>
                  <a:lnTo>
                    <a:pt x="95" y="3188"/>
                  </a:lnTo>
                  <a:lnTo>
                    <a:pt x="51" y="3092"/>
                  </a:lnTo>
                  <a:lnTo>
                    <a:pt x="141" y="3059"/>
                  </a:lnTo>
                  <a:lnTo>
                    <a:pt x="148" y="2959"/>
                  </a:lnTo>
                  <a:lnTo>
                    <a:pt x="216" y="2903"/>
                  </a:lnTo>
                  <a:lnTo>
                    <a:pt x="163" y="2839"/>
                  </a:lnTo>
                  <a:lnTo>
                    <a:pt x="382" y="2565"/>
                  </a:lnTo>
                  <a:lnTo>
                    <a:pt x="402" y="2464"/>
                  </a:lnTo>
                  <a:lnTo>
                    <a:pt x="581" y="2522"/>
                  </a:lnTo>
                  <a:lnTo>
                    <a:pt x="525" y="2120"/>
                  </a:lnTo>
                  <a:lnTo>
                    <a:pt x="576" y="2048"/>
                  </a:lnTo>
                  <a:lnTo>
                    <a:pt x="541" y="1888"/>
                  </a:lnTo>
                  <a:lnTo>
                    <a:pt x="412" y="1729"/>
                  </a:lnTo>
                  <a:lnTo>
                    <a:pt x="681" y="1480"/>
                  </a:lnTo>
                  <a:lnTo>
                    <a:pt x="616" y="1284"/>
                  </a:lnTo>
                  <a:lnTo>
                    <a:pt x="630" y="1166"/>
                  </a:lnTo>
                  <a:lnTo>
                    <a:pt x="525" y="925"/>
                  </a:lnTo>
                  <a:lnTo>
                    <a:pt x="311" y="783"/>
                  </a:lnTo>
                  <a:lnTo>
                    <a:pt x="279" y="671"/>
                  </a:lnTo>
                  <a:lnTo>
                    <a:pt x="279" y="670"/>
                  </a:lnTo>
                  <a:lnTo>
                    <a:pt x="380" y="498"/>
                  </a:lnTo>
                  <a:lnTo>
                    <a:pt x="634" y="470"/>
                  </a:lnTo>
                  <a:lnTo>
                    <a:pt x="683" y="400"/>
                  </a:lnTo>
                  <a:lnTo>
                    <a:pt x="634" y="246"/>
                  </a:lnTo>
                  <a:lnTo>
                    <a:pt x="698" y="192"/>
                  </a:lnTo>
                  <a:lnTo>
                    <a:pt x="943" y="108"/>
                  </a:lnTo>
                  <a:lnTo>
                    <a:pt x="1081" y="0"/>
                  </a:lnTo>
                  <a:lnTo>
                    <a:pt x="1198"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2" name="Freeform 31">
              <a:extLst>
                <a:ext uri="{FF2B5EF4-FFF2-40B4-BE49-F238E27FC236}">
                  <a16:creationId xmlns:a16="http://schemas.microsoft.com/office/drawing/2014/main" id="{2782F6C8-978E-4C14-94A9-2795C8AB6F54}"/>
                </a:ext>
              </a:extLst>
            </p:cNvPr>
            <p:cNvSpPr>
              <a:spLocks/>
            </p:cNvSpPr>
            <p:nvPr/>
          </p:nvSpPr>
          <p:spPr bwMode="auto">
            <a:xfrm>
              <a:off x="4346292" y="6773507"/>
              <a:ext cx="612013" cy="803267"/>
            </a:xfrm>
            <a:custGeom>
              <a:avLst/>
              <a:gdLst>
                <a:gd name="T0" fmla="*/ 179 w 1537"/>
                <a:gd name="T1" fmla="*/ 2016 h 2016"/>
                <a:gd name="T2" fmla="*/ 11 w 1537"/>
                <a:gd name="T3" fmla="*/ 1808 h 2016"/>
                <a:gd name="T4" fmla="*/ 0 w 1537"/>
                <a:gd name="T5" fmla="*/ 1299 h 2016"/>
                <a:gd name="T6" fmla="*/ 13 w 1537"/>
                <a:gd name="T7" fmla="*/ 1013 h 2016"/>
                <a:gd name="T8" fmla="*/ 176 w 1537"/>
                <a:gd name="T9" fmla="*/ 705 h 2016"/>
                <a:gd name="T10" fmla="*/ 254 w 1537"/>
                <a:gd name="T11" fmla="*/ 626 h 2016"/>
                <a:gd name="T12" fmla="*/ 411 w 1537"/>
                <a:gd name="T13" fmla="*/ 509 h 2016"/>
                <a:gd name="T14" fmla="*/ 607 w 1537"/>
                <a:gd name="T15" fmla="*/ 509 h 2016"/>
                <a:gd name="T16" fmla="*/ 799 w 1537"/>
                <a:gd name="T17" fmla="*/ 299 h 2016"/>
                <a:gd name="T18" fmla="*/ 1115 w 1537"/>
                <a:gd name="T19" fmla="*/ 68 h 2016"/>
                <a:gd name="T20" fmla="*/ 1359 w 1537"/>
                <a:gd name="T21" fmla="*/ 0 h 2016"/>
                <a:gd name="T22" fmla="*/ 1444 w 1537"/>
                <a:gd name="T23" fmla="*/ 143 h 2016"/>
                <a:gd name="T24" fmla="*/ 1530 w 1537"/>
                <a:gd name="T25" fmla="*/ 164 h 2016"/>
                <a:gd name="T26" fmla="*/ 1537 w 1537"/>
                <a:gd name="T27" fmla="*/ 164 h 20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537" h="2016">
                  <a:moveTo>
                    <a:pt x="179" y="2016"/>
                  </a:moveTo>
                  <a:lnTo>
                    <a:pt x="11" y="1808"/>
                  </a:lnTo>
                  <a:lnTo>
                    <a:pt x="0" y="1299"/>
                  </a:lnTo>
                  <a:lnTo>
                    <a:pt x="13" y="1013"/>
                  </a:lnTo>
                  <a:lnTo>
                    <a:pt x="176" y="705"/>
                  </a:lnTo>
                  <a:lnTo>
                    <a:pt x="254" y="626"/>
                  </a:lnTo>
                  <a:lnTo>
                    <a:pt x="411" y="509"/>
                  </a:lnTo>
                  <a:lnTo>
                    <a:pt x="607" y="509"/>
                  </a:lnTo>
                  <a:lnTo>
                    <a:pt x="799" y="299"/>
                  </a:lnTo>
                  <a:lnTo>
                    <a:pt x="1115" y="68"/>
                  </a:lnTo>
                  <a:lnTo>
                    <a:pt x="1359" y="0"/>
                  </a:lnTo>
                  <a:lnTo>
                    <a:pt x="1444" y="143"/>
                  </a:lnTo>
                  <a:lnTo>
                    <a:pt x="1530" y="164"/>
                  </a:lnTo>
                  <a:lnTo>
                    <a:pt x="1537" y="164"/>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3" name="Freeform 32">
              <a:extLst>
                <a:ext uri="{FF2B5EF4-FFF2-40B4-BE49-F238E27FC236}">
                  <a16:creationId xmlns:a16="http://schemas.microsoft.com/office/drawing/2014/main" id="{66BEBCF8-78E7-4DCE-BB85-F927A6F5F525}"/>
                </a:ext>
              </a:extLst>
            </p:cNvPr>
            <p:cNvSpPr>
              <a:spLocks/>
            </p:cNvSpPr>
            <p:nvPr/>
          </p:nvSpPr>
          <p:spPr bwMode="auto">
            <a:xfrm>
              <a:off x="2873635" y="4202733"/>
              <a:ext cx="1077398" cy="596075"/>
            </a:xfrm>
            <a:custGeom>
              <a:avLst/>
              <a:gdLst>
                <a:gd name="T0" fmla="*/ 2707 w 2707"/>
                <a:gd name="T1" fmla="*/ 1367 h 1493"/>
                <a:gd name="T2" fmla="*/ 2566 w 2707"/>
                <a:gd name="T3" fmla="*/ 1362 h 1493"/>
                <a:gd name="T4" fmla="*/ 2487 w 2707"/>
                <a:gd name="T5" fmla="*/ 1385 h 1493"/>
                <a:gd name="T6" fmla="*/ 2104 w 2707"/>
                <a:gd name="T7" fmla="*/ 1308 h 1493"/>
                <a:gd name="T8" fmla="*/ 2049 w 2707"/>
                <a:gd name="T9" fmla="*/ 1380 h 1493"/>
                <a:gd name="T10" fmla="*/ 1718 w 2707"/>
                <a:gd name="T11" fmla="*/ 1411 h 1493"/>
                <a:gd name="T12" fmla="*/ 1635 w 2707"/>
                <a:gd name="T13" fmla="*/ 1493 h 1493"/>
                <a:gd name="T14" fmla="*/ 1588 w 2707"/>
                <a:gd name="T15" fmla="*/ 1424 h 1493"/>
                <a:gd name="T16" fmla="*/ 1420 w 2707"/>
                <a:gd name="T17" fmla="*/ 1453 h 1493"/>
                <a:gd name="T18" fmla="*/ 1344 w 2707"/>
                <a:gd name="T19" fmla="*/ 1422 h 1493"/>
                <a:gd name="T20" fmla="*/ 1388 w 2707"/>
                <a:gd name="T21" fmla="*/ 1341 h 1493"/>
                <a:gd name="T22" fmla="*/ 1316 w 2707"/>
                <a:gd name="T23" fmla="*/ 1305 h 1493"/>
                <a:gd name="T24" fmla="*/ 1241 w 2707"/>
                <a:gd name="T25" fmla="*/ 1147 h 1493"/>
                <a:gd name="T26" fmla="*/ 1156 w 2707"/>
                <a:gd name="T27" fmla="*/ 1147 h 1493"/>
                <a:gd name="T28" fmla="*/ 1022 w 2707"/>
                <a:gd name="T29" fmla="*/ 1022 h 1493"/>
                <a:gd name="T30" fmla="*/ 1045 w 2707"/>
                <a:gd name="T31" fmla="*/ 853 h 1493"/>
                <a:gd name="T32" fmla="*/ 779 w 2707"/>
                <a:gd name="T33" fmla="*/ 475 h 1493"/>
                <a:gd name="T34" fmla="*/ 772 w 2707"/>
                <a:gd name="T35" fmla="*/ 385 h 1493"/>
                <a:gd name="T36" fmla="*/ 616 w 2707"/>
                <a:gd name="T37" fmla="*/ 299 h 1493"/>
                <a:gd name="T38" fmla="*/ 659 w 2707"/>
                <a:gd name="T39" fmla="*/ 383 h 1493"/>
                <a:gd name="T40" fmla="*/ 369 w 2707"/>
                <a:gd name="T41" fmla="*/ 395 h 1493"/>
                <a:gd name="T42" fmla="*/ 288 w 2707"/>
                <a:gd name="T43" fmla="*/ 354 h 1493"/>
                <a:gd name="T44" fmla="*/ 250 w 2707"/>
                <a:gd name="T45" fmla="*/ 179 h 1493"/>
                <a:gd name="T46" fmla="*/ 165 w 2707"/>
                <a:gd name="T47" fmla="*/ 185 h 1493"/>
                <a:gd name="T48" fmla="*/ 156 w 2707"/>
                <a:gd name="T49" fmla="*/ 94 h 1493"/>
                <a:gd name="T50" fmla="*/ 0 w 2707"/>
                <a:gd name="T51" fmla="*/ 0 h 1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07" h="1493">
                  <a:moveTo>
                    <a:pt x="2707" y="1367"/>
                  </a:moveTo>
                  <a:lnTo>
                    <a:pt x="2566" y="1362"/>
                  </a:lnTo>
                  <a:lnTo>
                    <a:pt x="2487" y="1385"/>
                  </a:lnTo>
                  <a:lnTo>
                    <a:pt x="2104" y="1308"/>
                  </a:lnTo>
                  <a:lnTo>
                    <a:pt x="2049" y="1380"/>
                  </a:lnTo>
                  <a:lnTo>
                    <a:pt x="1718" y="1411"/>
                  </a:lnTo>
                  <a:lnTo>
                    <a:pt x="1635" y="1493"/>
                  </a:lnTo>
                  <a:lnTo>
                    <a:pt x="1588" y="1424"/>
                  </a:lnTo>
                  <a:lnTo>
                    <a:pt x="1420" y="1453"/>
                  </a:lnTo>
                  <a:lnTo>
                    <a:pt x="1344" y="1422"/>
                  </a:lnTo>
                  <a:lnTo>
                    <a:pt x="1388" y="1341"/>
                  </a:lnTo>
                  <a:lnTo>
                    <a:pt x="1316" y="1305"/>
                  </a:lnTo>
                  <a:lnTo>
                    <a:pt x="1241" y="1147"/>
                  </a:lnTo>
                  <a:lnTo>
                    <a:pt x="1156" y="1147"/>
                  </a:lnTo>
                  <a:lnTo>
                    <a:pt x="1022" y="1022"/>
                  </a:lnTo>
                  <a:lnTo>
                    <a:pt x="1045" y="853"/>
                  </a:lnTo>
                  <a:lnTo>
                    <a:pt x="779" y="475"/>
                  </a:lnTo>
                  <a:lnTo>
                    <a:pt x="772" y="385"/>
                  </a:lnTo>
                  <a:lnTo>
                    <a:pt x="616" y="299"/>
                  </a:lnTo>
                  <a:lnTo>
                    <a:pt x="659" y="383"/>
                  </a:lnTo>
                  <a:lnTo>
                    <a:pt x="369" y="395"/>
                  </a:lnTo>
                  <a:lnTo>
                    <a:pt x="288" y="354"/>
                  </a:lnTo>
                  <a:lnTo>
                    <a:pt x="250" y="179"/>
                  </a:lnTo>
                  <a:lnTo>
                    <a:pt x="165" y="185"/>
                  </a:lnTo>
                  <a:lnTo>
                    <a:pt x="156" y="94"/>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4" name="Freeform 33">
              <a:extLst>
                <a:ext uri="{FF2B5EF4-FFF2-40B4-BE49-F238E27FC236}">
                  <a16:creationId xmlns:a16="http://schemas.microsoft.com/office/drawing/2014/main" id="{6FA1543A-2592-4721-88B8-5285A5B1BE47}"/>
                </a:ext>
              </a:extLst>
            </p:cNvPr>
            <p:cNvSpPr>
              <a:spLocks/>
            </p:cNvSpPr>
            <p:nvPr/>
          </p:nvSpPr>
          <p:spPr bwMode="auto">
            <a:xfrm>
              <a:off x="4317604" y="4480052"/>
              <a:ext cx="1488594" cy="441478"/>
            </a:xfrm>
            <a:custGeom>
              <a:avLst/>
              <a:gdLst>
                <a:gd name="T0" fmla="*/ 3736 w 3736"/>
                <a:gd name="T1" fmla="*/ 574 h 1109"/>
                <a:gd name="T2" fmla="*/ 3600 w 3736"/>
                <a:gd name="T3" fmla="*/ 764 h 1109"/>
                <a:gd name="T4" fmla="*/ 3442 w 3736"/>
                <a:gd name="T5" fmla="*/ 858 h 1109"/>
                <a:gd name="T6" fmla="*/ 3329 w 3736"/>
                <a:gd name="T7" fmla="*/ 862 h 1109"/>
                <a:gd name="T8" fmla="*/ 3317 w 3736"/>
                <a:gd name="T9" fmla="*/ 783 h 1109"/>
                <a:gd name="T10" fmla="*/ 3221 w 3736"/>
                <a:gd name="T11" fmla="*/ 737 h 1109"/>
                <a:gd name="T12" fmla="*/ 3105 w 3736"/>
                <a:gd name="T13" fmla="*/ 862 h 1109"/>
                <a:gd name="T14" fmla="*/ 3020 w 3736"/>
                <a:gd name="T15" fmla="*/ 867 h 1109"/>
                <a:gd name="T16" fmla="*/ 3019 w 3736"/>
                <a:gd name="T17" fmla="*/ 779 h 1109"/>
                <a:gd name="T18" fmla="*/ 2934 w 3736"/>
                <a:gd name="T19" fmla="*/ 779 h 1109"/>
                <a:gd name="T20" fmla="*/ 2810 w 3736"/>
                <a:gd name="T21" fmla="*/ 555 h 1109"/>
                <a:gd name="T22" fmla="*/ 2809 w 3736"/>
                <a:gd name="T23" fmla="*/ 555 h 1109"/>
                <a:gd name="T24" fmla="*/ 2669 w 3736"/>
                <a:gd name="T25" fmla="*/ 461 h 1109"/>
                <a:gd name="T26" fmla="*/ 2513 w 3736"/>
                <a:gd name="T27" fmla="*/ 497 h 1109"/>
                <a:gd name="T28" fmla="*/ 2345 w 3736"/>
                <a:gd name="T29" fmla="*/ 454 h 1109"/>
                <a:gd name="T30" fmla="*/ 2173 w 3736"/>
                <a:gd name="T31" fmla="*/ 1059 h 1109"/>
                <a:gd name="T32" fmla="*/ 2008 w 3736"/>
                <a:gd name="T33" fmla="*/ 837 h 1109"/>
                <a:gd name="T34" fmla="*/ 1962 w 3736"/>
                <a:gd name="T35" fmla="*/ 904 h 1109"/>
                <a:gd name="T36" fmla="*/ 1890 w 3736"/>
                <a:gd name="T37" fmla="*/ 859 h 1109"/>
                <a:gd name="T38" fmla="*/ 1824 w 3736"/>
                <a:gd name="T39" fmla="*/ 907 h 1109"/>
                <a:gd name="T40" fmla="*/ 1762 w 3736"/>
                <a:gd name="T41" fmla="*/ 856 h 1109"/>
                <a:gd name="T42" fmla="*/ 1694 w 3736"/>
                <a:gd name="T43" fmla="*/ 910 h 1109"/>
                <a:gd name="T44" fmla="*/ 1685 w 3736"/>
                <a:gd name="T45" fmla="*/ 997 h 1109"/>
                <a:gd name="T46" fmla="*/ 1520 w 3736"/>
                <a:gd name="T47" fmla="*/ 1109 h 1109"/>
                <a:gd name="T48" fmla="*/ 1460 w 3736"/>
                <a:gd name="T49" fmla="*/ 1047 h 1109"/>
                <a:gd name="T50" fmla="*/ 1228 w 3736"/>
                <a:gd name="T51" fmla="*/ 1091 h 1109"/>
                <a:gd name="T52" fmla="*/ 1080 w 3736"/>
                <a:gd name="T53" fmla="*/ 997 h 1109"/>
                <a:gd name="T54" fmla="*/ 1080 w 3736"/>
                <a:gd name="T55" fmla="*/ 909 h 1109"/>
                <a:gd name="T56" fmla="*/ 1186 w 3736"/>
                <a:gd name="T57" fmla="*/ 775 h 1109"/>
                <a:gd name="T58" fmla="*/ 1201 w 3736"/>
                <a:gd name="T59" fmla="*/ 615 h 1109"/>
                <a:gd name="T60" fmla="*/ 1153 w 3736"/>
                <a:gd name="T61" fmla="*/ 547 h 1109"/>
                <a:gd name="T62" fmla="*/ 926 w 3736"/>
                <a:gd name="T63" fmla="*/ 462 h 1109"/>
                <a:gd name="T64" fmla="*/ 732 w 3736"/>
                <a:gd name="T65" fmla="*/ 72 h 1109"/>
                <a:gd name="T66" fmla="*/ 559 w 3736"/>
                <a:gd name="T67" fmla="*/ 246 h 1109"/>
                <a:gd name="T68" fmla="*/ 434 w 3736"/>
                <a:gd name="T69" fmla="*/ 139 h 1109"/>
                <a:gd name="T70" fmla="*/ 352 w 3736"/>
                <a:gd name="T71" fmla="*/ 188 h 1109"/>
                <a:gd name="T72" fmla="*/ 166 w 3736"/>
                <a:gd name="T73" fmla="*/ 184 h 1109"/>
                <a:gd name="T74" fmla="*/ 0 w 3736"/>
                <a:gd name="T75" fmla="*/ 0 h 1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736" h="1109">
                  <a:moveTo>
                    <a:pt x="3736" y="574"/>
                  </a:moveTo>
                  <a:lnTo>
                    <a:pt x="3600" y="764"/>
                  </a:lnTo>
                  <a:lnTo>
                    <a:pt x="3442" y="858"/>
                  </a:lnTo>
                  <a:lnTo>
                    <a:pt x="3329" y="862"/>
                  </a:lnTo>
                  <a:lnTo>
                    <a:pt x="3317" y="783"/>
                  </a:lnTo>
                  <a:lnTo>
                    <a:pt x="3221" y="737"/>
                  </a:lnTo>
                  <a:lnTo>
                    <a:pt x="3105" y="862"/>
                  </a:lnTo>
                  <a:lnTo>
                    <a:pt x="3020" y="867"/>
                  </a:lnTo>
                  <a:lnTo>
                    <a:pt x="3019" y="779"/>
                  </a:lnTo>
                  <a:lnTo>
                    <a:pt x="2934" y="779"/>
                  </a:lnTo>
                  <a:lnTo>
                    <a:pt x="2810" y="555"/>
                  </a:lnTo>
                  <a:lnTo>
                    <a:pt x="2809" y="555"/>
                  </a:lnTo>
                  <a:lnTo>
                    <a:pt x="2669" y="461"/>
                  </a:lnTo>
                  <a:lnTo>
                    <a:pt x="2513" y="497"/>
                  </a:lnTo>
                  <a:lnTo>
                    <a:pt x="2345" y="454"/>
                  </a:lnTo>
                  <a:lnTo>
                    <a:pt x="2173" y="1059"/>
                  </a:lnTo>
                  <a:lnTo>
                    <a:pt x="2008" y="837"/>
                  </a:lnTo>
                  <a:lnTo>
                    <a:pt x="1962" y="904"/>
                  </a:lnTo>
                  <a:lnTo>
                    <a:pt x="1890" y="859"/>
                  </a:lnTo>
                  <a:lnTo>
                    <a:pt x="1824" y="907"/>
                  </a:lnTo>
                  <a:lnTo>
                    <a:pt x="1762" y="856"/>
                  </a:lnTo>
                  <a:lnTo>
                    <a:pt x="1694" y="910"/>
                  </a:lnTo>
                  <a:lnTo>
                    <a:pt x="1685" y="997"/>
                  </a:lnTo>
                  <a:lnTo>
                    <a:pt x="1520" y="1109"/>
                  </a:lnTo>
                  <a:lnTo>
                    <a:pt x="1460" y="1047"/>
                  </a:lnTo>
                  <a:lnTo>
                    <a:pt x="1228" y="1091"/>
                  </a:lnTo>
                  <a:lnTo>
                    <a:pt x="1080" y="997"/>
                  </a:lnTo>
                  <a:lnTo>
                    <a:pt x="1080" y="909"/>
                  </a:lnTo>
                  <a:lnTo>
                    <a:pt x="1186" y="775"/>
                  </a:lnTo>
                  <a:lnTo>
                    <a:pt x="1201" y="615"/>
                  </a:lnTo>
                  <a:lnTo>
                    <a:pt x="1153" y="547"/>
                  </a:lnTo>
                  <a:lnTo>
                    <a:pt x="926" y="462"/>
                  </a:lnTo>
                  <a:lnTo>
                    <a:pt x="732" y="72"/>
                  </a:lnTo>
                  <a:lnTo>
                    <a:pt x="559" y="246"/>
                  </a:lnTo>
                  <a:lnTo>
                    <a:pt x="434" y="139"/>
                  </a:lnTo>
                  <a:lnTo>
                    <a:pt x="352" y="188"/>
                  </a:lnTo>
                  <a:lnTo>
                    <a:pt x="166" y="184"/>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5" name="Freeform 34">
              <a:extLst>
                <a:ext uri="{FF2B5EF4-FFF2-40B4-BE49-F238E27FC236}">
                  <a16:creationId xmlns:a16="http://schemas.microsoft.com/office/drawing/2014/main" id="{6CD4FAD8-E2B5-43EC-945C-B6F0DF417C10}"/>
                </a:ext>
              </a:extLst>
            </p:cNvPr>
            <p:cNvSpPr>
              <a:spLocks/>
            </p:cNvSpPr>
            <p:nvPr/>
          </p:nvSpPr>
          <p:spPr bwMode="auto">
            <a:xfrm>
              <a:off x="5273874" y="6139181"/>
              <a:ext cx="97221" cy="86064"/>
            </a:xfrm>
            <a:custGeom>
              <a:avLst/>
              <a:gdLst>
                <a:gd name="T0" fmla="*/ 174 w 244"/>
                <a:gd name="T1" fmla="*/ 182 h 217"/>
                <a:gd name="T2" fmla="*/ 58 w 244"/>
                <a:gd name="T3" fmla="*/ 217 h 217"/>
                <a:gd name="T4" fmla="*/ 0 w 244"/>
                <a:gd name="T5" fmla="*/ 154 h 217"/>
                <a:gd name="T6" fmla="*/ 37 w 244"/>
                <a:gd name="T7" fmla="*/ 65 h 217"/>
                <a:gd name="T8" fmla="*/ 113 w 244"/>
                <a:gd name="T9" fmla="*/ 0 h 217"/>
                <a:gd name="T10" fmla="*/ 244 w 244"/>
                <a:gd name="T11" fmla="*/ 79 h 217"/>
                <a:gd name="T12" fmla="*/ 174 w 244"/>
                <a:gd name="T13" fmla="*/ 182 h 217"/>
              </a:gdLst>
              <a:ahLst/>
              <a:cxnLst>
                <a:cxn ang="0">
                  <a:pos x="T0" y="T1"/>
                </a:cxn>
                <a:cxn ang="0">
                  <a:pos x="T2" y="T3"/>
                </a:cxn>
                <a:cxn ang="0">
                  <a:pos x="T4" y="T5"/>
                </a:cxn>
                <a:cxn ang="0">
                  <a:pos x="T6" y="T7"/>
                </a:cxn>
                <a:cxn ang="0">
                  <a:pos x="T8" y="T9"/>
                </a:cxn>
                <a:cxn ang="0">
                  <a:pos x="T10" y="T11"/>
                </a:cxn>
                <a:cxn ang="0">
                  <a:pos x="T12" y="T13"/>
                </a:cxn>
              </a:cxnLst>
              <a:rect l="0" t="0" r="r" b="b"/>
              <a:pathLst>
                <a:path w="244" h="217">
                  <a:moveTo>
                    <a:pt x="174" y="182"/>
                  </a:moveTo>
                  <a:lnTo>
                    <a:pt x="58" y="217"/>
                  </a:lnTo>
                  <a:lnTo>
                    <a:pt x="0" y="154"/>
                  </a:lnTo>
                  <a:lnTo>
                    <a:pt x="37" y="65"/>
                  </a:lnTo>
                  <a:lnTo>
                    <a:pt x="113" y="0"/>
                  </a:lnTo>
                  <a:lnTo>
                    <a:pt x="244" y="79"/>
                  </a:lnTo>
                  <a:lnTo>
                    <a:pt x="174" y="182"/>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6" name="Freeform 35">
              <a:extLst>
                <a:ext uri="{FF2B5EF4-FFF2-40B4-BE49-F238E27FC236}">
                  <a16:creationId xmlns:a16="http://schemas.microsoft.com/office/drawing/2014/main" id="{CEA4C959-6F3C-4834-BB05-F9815EE0CD2C}"/>
                </a:ext>
              </a:extLst>
            </p:cNvPr>
            <p:cNvSpPr>
              <a:spLocks/>
            </p:cNvSpPr>
            <p:nvPr/>
          </p:nvSpPr>
          <p:spPr bwMode="auto">
            <a:xfrm>
              <a:off x="5436440" y="3574782"/>
              <a:ext cx="846299" cy="336288"/>
            </a:xfrm>
            <a:custGeom>
              <a:avLst/>
              <a:gdLst>
                <a:gd name="T0" fmla="*/ 2125 w 2125"/>
                <a:gd name="T1" fmla="*/ 844 h 844"/>
                <a:gd name="T2" fmla="*/ 2064 w 2125"/>
                <a:gd name="T3" fmla="*/ 692 h 844"/>
                <a:gd name="T4" fmla="*/ 1983 w 2125"/>
                <a:gd name="T5" fmla="*/ 697 h 844"/>
                <a:gd name="T6" fmla="*/ 1970 w 2125"/>
                <a:gd name="T7" fmla="*/ 435 h 844"/>
                <a:gd name="T8" fmla="*/ 1750 w 2125"/>
                <a:gd name="T9" fmla="*/ 291 h 844"/>
                <a:gd name="T10" fmla="*/ 1723 w 2125"/>
                <a:gd name="T11" fmla="*/ 309 h 844"/>
                <a:gd name="T12" fmla="*/ 1481 w 2125"/>
                <a:gd name="T13" fmla="*/ 117 h 844"/>
                <a:gd name="T14" fmla="*/ 1332 w 2125"/>
                <a:gd name="T15" fmla="*/ 181 h 844"/>
                <a:gd name="T16" fmla="*/ 1191 w 2125"/>
                <a:gd name="T17" fmla="*/ 77 h 844"/>
                <a:gd name="T18" fmla="*/ 1026 w 2125"/>
                <a:gd name="T19" fmla="*/ 123 h 844"/>
                <a:gd name="T20" fmla="*/ 824 w 2125"/>
                <a:gd name="T21" fmla="*/ 0 h 844"/>
                <a:gd name="T22" fmla="*/ 589 w 2125"/>
                <a:gd name="T23" fmla="*/ 166 h 844"/>
                <a:gd name="T24" fmla="*/ 595 w 2125"/>
                <a:gd name="T25" fmla="*/ 209 h 844"/>
                <a:gd name="T26" fmla="*/ 530 w 2125"/>
                <a:gd name="T27" fmla="*/ 301 h 844"/>
                <a:gd name="T28" fmla="*/ 447 w 2125"/>
                <a:gd name="T29" fmla="*/ 291 h 844"/>
                <a:gd name="T30" fmla="*/ 387 w 2125"/>
                <a:gd name="T31" fmla="*/ 361 h 844"/>
                <a:gd name="T32" fmla="*/ 378 w 2125"/>
                <a:gd name="T33" fmla="*/ 601 h 844"/>
                <a:gd name="T34" fmla="*/ 289 w 2125"/>
                <a:gd name="T35" fmla="*/ 631 h 844"/>
                <a:gd name="T36" fmla="*/ 224 w 2125"/>
                <a:gd name="T37" fmla="*/ 580 h 844"/>
                <a:gd name="T38" fmla="*/ 35 w 2125"/>
                <a:gd name="T39" fmla="*/ 692 h 844"/>
                <a:gd name="T40" fmla="*/ 0 w 2125"/>
                <a:gd name="T41" fmla="*/ 764 h 8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25" h="844">
                  <a:moveTo>
                    <a:pt x="2125" y="844"/>
                  </a:moveTo>
                  <a:lnTo>
                    <a:pt x="2064" y="692"/>
                  </a:lnTo>
                  <a:lnTo>
                    <a:pt x="1983" y="697"/>
                  </a:lnTo>
                  <a:lnTo>
                    <a:pt x="1970" y="435"/>
                  </a:lnTo>
                  <a:lnTo>
                    <a:pt x="1750" y="291"/>
                  </a:lnTo>
                  <a:lnTo>
                    <a:pt x="1723" y="309"/>
                  </a:lnTo>
                  <a:lnTo>
                    <a:pt x="1481" y="117"/>
                  </a:lnTo>
                  <a:lnTo>
                    <a:pt x="1332" y="181"/>
                  </a:lnTo>
                  <a:lnTo>
                    <a:pt x="1191" y="77"/>
                  </a:lnTo>
                  <a:lnTo>
                    <a:pt x="1026" y="123"/>
                  </a:lnTo>
                  <a:lnTo>
                    <a:pt x="824" y="0"/>
                  </a:lnTo>
                  <a:lnTo>
                    <a:pt x="589" y="166"/>
                  </a:lnTo>
                  <a:lnTo>
                    <a:pt x="595" y="209"/>
                  </a:lnTo>
                  <a:lnTo>
                    <a:pt x="530" y="301"/>
                  </a:lnTo>
                  <a:lnTo>
                    <a:pt x="447" y="291"/>
                  </a:lnTo>
                  <a:lnTo>
                    <a:pt x="387" y="361"/>
                  </a:lnTo>
                  <a:lnTo>
                    <a:pt x="378" y="601"/>
                  </a:lnTo>
                  <a:lnTo>
                    <a:pt x="289" y="631"/>
                  </a:lnTo>
                  <a:lnTo>
                    <a:pt x="224" y="580"/>
                  </a:lnTo>
                  <a:lnTo>
                    <a:pt x="35" y="692"/>
                  </a:lnTo>
                  <a:lnTo>
                    <a:pt x="0" y="764"/>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7" name="Line 36">
              <a:extLst>
                <a:ext uri="{FF2B5EF4-FFF2-40B4-BE49-F238E27FC236}">
                  <a16:creationId xmlns:a16="http://schemas.microsoft.com/office/drawing/2014/main" id="{573868B7-3B83-4431-A45C-B2C7738CF63F}"/>
                </a:ext>
              </a:extLst>
            </p:cNvPr>
            <p:cNvSpPr>
              <a:spLocks noChangeShapeType="1"/>
            </p:cNvSpPr>
            <p:nvPr/>
          </p:nvSpPr>
          <p:spPr bwMode="auto">
            <a:xfrm>
              <a:off x="5436440" y="3879195"/>
              <a:ext cx="0" cy="0"/>
            </a:xfrm>
            <a:prstGeom prst="line">
              <a:avLst/>
            </a:prstGeom>
            <a:noFill/>
            <a:ln w="3175">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8" name="Line 37">
              <a:extLst>
                <a:ext uri="{FF2B5EF4-FFF2-40B4-BE49-F238E27FC236}">
                  <a16:creationId xmlns:a16="http://schemas.microsoft.com/office/drawing/2014/main" id="{F99BE8FA-9739-49EF-BD51-623D9D17FB59}"/>
                </a:ext>
              </a:extLst>
            </p:cNvPr>
            <p:cNvSpPr>
              <a:spLocks noChangeShapeType="1"/>
            </p:cNvSpPr>
            <p:nvPr/>
          </p:nvSpPr>
          <p:spPr bwMode="auto">
            <a:xfrm>
              <a:off x="5436440" y="3879195"/>
              <a:ext cx="0" cy="0"/>
            </a:xfrm>
            <a:prstGeom prst="line">
              <a:avLst/>
            </a:prstGeom>
            <a:noFill/>
            <a:ln w="3175">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39" name="Line 38">
              <a:extLst>
                <a:ext uri="{FF2B5EF4-FFF2-40B4-BE49-F238E27FC236}">
                  <a16:creationId xmlns:a16="http://schemas.microsoft.com/office/drawing/2014/main" id="{5897B4B5-CB00-4D76-9215-C9436229B2A1}"/>
                </a:ext>
              </a:extLst>
            </p:cNvPr>
            <p:cNvSpPr>
              <a:spLocks noChangeShapeType="1"/>
            </p:cNvSpPr>
            <p:nvPr/>
          </p:nvSpPr>
          <p:spPr bwMode="auto">
            <a:xfrm flipV="1">
              <a:off x="5436440" y="3860069"/>
              <a:ext cx="31876" cy="19125"/>
            </a:xfrm>
            <a:prstGeom prst="line">
              <a:avLst/>
            </a:prstGeom>
            <a:noFill/>
            <a:ln w="3175">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0" name="Freeform 39">
              <a:extLst>
                <a:ext uri="{FF2B5EF4-FFF2-40B4-BE49-F238E27FC236}">
                  <a16:creationId xmlns:a16="http://schemas.microsoft.com/office/drawing/2014/main" id="{5DC594B5-1AE3-4F9E-9747-114A49A4DBC3}"/>
                </a:ext>
              </a:extLst>
            </p:cNvPr>
            <p:cNvSpPr>
              <a:spLocks/>
            </p:cNvSpPr>
            <p:nvPr/>
          </p:nvSpPr>
          <p:spPr bwMode="auto">
            <a:xfrm>
              <a:off x="2001835" y="2350756"/>
              <a:ext cx="1031178" cy="787329"/>
            </a:xfrm>
            <a:custGeom>
              <a:avLst/>
              <a:gdLst>
                <a:gd name="T0" fmla="*/ 2587 w 2587"/>
                <a:gd name="T1" fmla="*/ 625 h 1975"/>
                <a:gd name="T2" fmla="*/ 2385 w 2587"/>
                <a:gd name="T3" fmla="*/ 672 h 1975"/>
                <a:gd name="T4" fmla="*/ 2244 w 2587"/>
                <a:gd name="T5" fmla="*/ 794 h 1975"/>
                <a:gd name="T6" fmla="*/ 1965 w 2587"/>
                <a:gd name="T7" fmla="*/ 873 h 1975"/>
                <a:gd name="T8" fmla="*/ 1720 w 2587"/>
                <a:gd name="T9" fmla="*/ 770 h 1975"/>
                <a:gd name="T10" fmla="*/ 1359 w 2587"/>
                <a:gd name="T11" fmla="*/ 730 h 1975"/>
                <a:gd name="T12" fmla="*/ 1084 w 2587"/>
                <a:gd name="T13" fmla="*/ 633 h 1975"/>
                <a:gd name="T14" fmla="*/ 929 w 2587"/>
                <a:gd name="T15" fmla="*/ 701 h 1975"/>
                <a:gd name="T16" fmla="*/ 743 w 2587"/>
                <a:gd name="T17" fmla="*/ 396 h 1975"/>
                <a:gd name="T18" fmla="*/ 814 w 2587"/>
                <a:gd name="T19" fmla="*/ 169 h 1975"/>
                <a:gd name="T20" fmla="*/ 785 w 2587"/>
                <a:gd name="T21" fmla="*/ 89 h 1975"/>
                <a:gd name="T22" fmla="*/ 597 w 2587"/>
                <a:gd name="T23" fmla="*/ 70 h 1975"/>
                <a:gd name="T24" fmla="*/ 524 w 2587"/>
                <a:gd name="T25" fmla="*/ 122 h 1975"/>
                <a:gd name="T26" fmla="*/ 335 w 2587"/>
                <a:gd name="T27" fmla="*/ 134 h 1975"/>
                <a:gd name="T28" fmla="*/ 6 w 2587"/>
                <a:gd name="T29" fmla="*/ 0 h 1975"/>
                <a:gd name="T30" fmla="*/ 0 w 2587"/>
                <a:gd name="T31" fmla="*/ 80 h 1975"/>
                <a:gd name="T32" fmla="*/ 95 w 2587"/>
                <a:gd name="T33" fmla="*/ 134 h 1975"/>
                <a:gd name="T34" fmla="*/ 111 w 2587"/>
                <a:gd name="T35" fmla="*/ 276 h 1975"/>
                <a:gd name="T36" fmla="*/ 55 w 2587"/>
                <a:gd name="T37" fmla="*/ 334 h 1975"/>
                <a:gd name="T38" fmla="*/ 129 w 2587"/>
                <a:gd name="T39" fmla="*/ 629 h 1975"/>
                <a:gd name="T40" fmla="*/ 375 w 2587"/>
                <a:gd name="T41" fmla="*/ 893 h 1975"/>
                <a:gd name="T42" fmla="*/ 336 w 2587"/>
                <a:gd name="T43" fmla="*/ 1186 h 1975"/>
                <a:gd name="T44" fmla="*/ 392 w 2587"/>
                <a:gd name="T45" fmla="*/ 1266 h 1975"/>
                <a:gd name="T46" fmla="*/ 377 w 2587"/>
                <a:gd name="T47" fmla="*/ 1440 h 1975"/>
                <a:gd name="T48" fmla="*/ 313 w 2587"/>
                <a:gd name="T49" fmla="*/ 1604 h 1975"/>
                <a:gd name="T50" fmla="*/ 433 w 2587"/>
                <a:gd name="T51" fmla="*/ 1876 h 1975"/>
                <a:gd name="T52" fmla="*/ 509 w 2587"/>
                <a:gd name="T53" fmla="*/ 1914 h 1975"/>
                <a:gd name="T54" fmla="*/ 581 w 2587"/>
                <a:gd name="T55" fmla="*/ 1867 h 1975"/>
                <a:gd name="T56" fmla="*/ 553 w 2587"/>
                <a:gd name="T57" fmla="*/ 1954 h 1975"/>
                <a:gd name="T58" fmla="*/ 348 w 2587"/>
                <a:gd name="T59" fmla="*/ 1975 h 19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87" h="1975">
                  <a:moveTo>
                    <a:pt x="2587" y="625"/>
                  </a:moveTo>
                  <a:lnTo>
                    <a:pt x="2385" y="672"/>
                  </a:lnTo>
                  <a:lnTo>
                    <a:pt x="2244" y="794"/>
                  </a:lnTo>
                  <a:lnTo>
                    <a:pt x="1965" y="873"/>
                  </a:lnTo>
                  <a:lnTo>
                    <a:pt x="1720" y="770"/>
                  </a:lnTo>
                  <a:lnTo>
                    <a:pt x="1359" y="730"/>
                  </a:lnTo>
                  <a:lnTo>
                    <a:pt x="1084" y="633"/>
                  </a:lnTo>
                  <a:lnTo>
                    <a:pt x="929" y="701"/>
                  </a:lnTo>
                  <a:lnTo>
                    <a:pt x="743" y="396"/>
                  </a:lnTo>
                  <a:lnTo>
                    <a:pt x="814" y="169"/>
                  </a:lnTo>
                  <a:lnTo>
                    <a:pt x="785" y="89"/>
                  </a:lnTo>
                  <a:lnTo>
                    <a:pt x="597" y="70"/>
                  </a:lnTo>
                  <a:lnTo>
                    <a:pt x="524" y="122"/>
                  </a:lnTo>
                  <a:lnTo>
                    <a:pt x="335" y="134"/>
                  </a:lnTo>
                  <a:lnTo>
                    <a:pt x="6" y="0"/>
                  </a:lnTo>
                  <a:lnTo>
                    <a:pt x="0" y="80"/>
                  </a:lnTo>
                  <a:lnTo>
                    <a:pt x="95" y="134"/>
                  </a:lnTo>
                  <a:lnTo>
                    <a:pt x="111" y="276"/>
                  </a:lnTo>
                  <a:lnTo>
                    <a:pt x="55" y="334"/>
                  </a:lnTo>
                  <a:lnTo>
                    <a:pt x="129" y="629"/>
                  </a:lnTo>
                  <a:lnTo>
                    <a:pt x="375" y="893"/>
                  </a:lnTo>
                  <a:lnTo>
                    <a:pt x="336" y="1186"/>
                  </a:lnTo>
                  <a:lnTo>
                    <a:pt x="392" y="1266"/>
                  </a:lnTo>
                  <a:lnTo>
                    <a:pt x="377" y="1440"/>
                  </a:lnTo>
                  <a:lnTo>
                    <a:pt x="313" y="1604"/>
                  </a:lnTo>
                  <a:lnTo>
                    <a:pt x="433" y="1876"/>
                  </a:lnTo>
                  <a:lnTo>
                    <a:pt x="509" y="1914"/>
                  </a:lnTo>
                  <a:lnTo>
                    <a:pt x="581" y="1867"/>
                  </a:lnTo>
                  <a:lnTo>
                    <a:pt x="553" y="1954"/>
                  </a:lnTo>
                  <a:lnTo>
                    <a:pt x="348" y="1975"/>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1" name="Freeform 40">
              <a:extLst>
                <a:ext uri="{FF2B5EF4-FFF2-40B4-BE49-F238E27FC236}">
                  <a16:creationId xmlns:a16="http://schemas.microsoft.com/office/drawing/2014/main" id="{6D04BD7E-29AC-42CD-9DEA-818435BE51D0}"/>
                </a:ext>
              </a:extLst>
            </p:cNvPr>
            <p:cNvSpPr>
              <a:spLocks/>
            </p:cNvSpPr>
            <p:nvPr/>
          </p:nvSpPr>
          <p:spPr bwMode="auto">
            <a:xfrm>
              <a:off x="3539837" y="2154720"/>
              <a:ext cx="189660" cy="594482"/>
            </a:xfrm>
            <a:custGeom>
              <a:avLst/>
              <a:gdLst>
                <a:gd name="T0" fmla="*/ 361 w 477"/>
                <a:gd name="T1" fmla="*/ 1491 h 1491"/>
                <a:gd name="T2" fmla="*/ 477 w 477"/>
                <a:gd name="T3" fmla="*/ 1418 h 1491"/>
                <a:gd name="T4" fmla="*/ 375 w 477"/>
                <a:gd name="T5" fmla="*/ 1175 h 1491"/>
                <a:gd name="T6" fmla="*/ 415 w 477"/>
                <a:gd name="T7" fmla="*/ 943 h 1491"/>
                <a:gd name="T8" fmla="*/ 375 w 477"/>
                <a:gd name="T9" fmla="*/ 689 h 1491"/>
                <a:gd name="T10" fmla="*/ 463 w 477"/>
                <a:gd name="T11" fmla="*/ 554 h 1491"/>
                <a:gd name="T12" fmla="*/ 365 w 477"/>
                <a:gd name="T13" fmla="*/ 310 h 1491"/>
                <a:gd name="T14" fmla="*/ 1 w 477"/>
                <a:gd name="T15" fmla="*/ 1 h 1491"/>
                <a:gd name="T16" fmla="*/ 0 w 477"/>
                <a:gd name="T17" fmla="*/ 0 h 1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7" h="1491">
                  <a:moveTo>
                    <a:pt x="361" y="1491"/>
                  </a:moveTo>
                  <a:lnTo>
                    <a:pt x="477" y="1418"/>
                  </a:lnTo>
                  <a:lnTo>
                    <a:pt x="375" y="1175"/>
                  </a:lnTo>
                  <a:lnTo>
                    <a:pt x="415" y="943"/>
                  </a:lnTo>
                  <a:lnTo>
                    <a:pt x="375" y="689"/>
                  </a:lnTo>
                  <a:lnTo>
                    <a:pt x="463" y="554"/>
                  </a:lnTo>
                  <a:lnTo>
                    <a:pt x="365" y="310"/>
                  </a:lnTo>
                  <a:lnTo>
                    <a:pt x="1" y="1"/>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2" name="Freeform 41">
              <a:extLst>
                <a:ext uri="{FF2B5EF4-FFF2-40B4-BE49-F238E27FC236}">
                  <a16:creationId xmlns:a16="http://schemas.microsoft.com/office/drawing/2014/main" id="{4C89122D-FB7D-49BB-A03B-CB8265B2654C}"/>
                </a:ext>
              </a:extLst>
            </p:cNvPr>
            <p:cNvSpPr>
              <a:spLocks/>
            </p:cNvSpPr>
            <p:nvPr/>
          </p:nvSpPr>
          <p:spPr bwMode="auto">
            <a:xfrm>
              <a:off x="2926230" y="2154720"/>
              <a:ext cx="613607" cy="436697"/>
            </a:xfrm>
            <a:custGeom>
              <a:avLst/>
              <a:gdLst>
                <a:gd name="T0" fmla="*/ 1538 w 1538"/>
                <a:gd name="T1" fmla="*/ 0 h 1096"/>
                <a:gd name="T2" fmla="*/ 1533 w 1538"/>
                <a:gd name="T3" fmla="*/ 9 h 1096"/>
                <a:gd name="T4" fmla="*/ 1220 w 1538"/>
                <a:gd name="T5" fmla="*/ 228 h 1096"/>
                <a:gd name="T6" fmla="*/ 579 w 1538"/>
                <a:gd name="T7" fmla="*/ 386 h 1096"/>
                <a:gd name="T8" fmla="*/ 167 w 1538"/>
                <a:gd name="T9" fmla="*/ 608 h 1096"/>
                <a:gd name="T10" fmla="*/ 0 w 1538"/>
                <a:gd name="T11" fmla="*/ 974 h 1096"/>
                <a:gd name="T12" fmla="*/ 49 w 1538"/>
                <a:gd name="T13" fmla="*/ 1038 h 1096"/>
                <a:gd name="T14" fmla="*/ 305 w 1538"/>
                <a:gd name="T15" fmla="*/ 1096 h 109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38" h="1096">
                  <a:moveTo>
                    <a:pt x="1538" y="0"/>
                  </a:moveTo>
                  <a:lnTo>
                    <a:pt x="1533" y="9"/>
                  </a:lnTo>
                  <a:lnTo>
                    <a:pt x="1220" y="228"/>
                  </a:lnTo>
                  <a:lnTo>
                    <a:pt x="579" y="386"/>
                  </a:lnTo>
                  <a:lnTo>
                    <a:pt x="167" y="608"/>
                  </a:lnTo>
                  <a:lnTo>
                    <a:pt x="0" y="974"/>
                  </a:lnTo>
                  <a:lnTo>
                    <a:pt x="49" y="1038"/>
                  </a:lnTo>
                  <a:lnTo>
                    <a:pt x="305" y="1096"/>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3" name="Freeform 42">
              <a:extLst>
                <a:ext uri="{FF2B5EF4-FFF2-40B4-BE49-F238E27FC236}">
                  <a16:creationId xmlns:a16="http://schemas.microsoft.com/office/drawing/2014/main" id="{725F1F95-4B24-4880-B945-9B11CC931EF6}"/>
                </a:ext>
              </a:extLst>
            </p:cNvPr>
            <p:cNvSpPr>
              <a:spLocks/>
            </p:cNvSpPr>
            <p:nvPr/>
          </p:nvSpPr>
          <p:spPr bwMode="auto">
            <a:xfrm>
              <a:off x="3033014" y="2591417"/>
              <a:ext cx="17532" cy="7969"/>
            </a:xfrm>
            <a:custGeom>
              <a:avLst/>
              <a:gdLst>
                <a:gd name="T0" fmla="*/ 40 w 45"/>
                <a:gd name="T1" fmla="*/ 0 h 19"/>
                <a:gd name="T2" fmla="*/ 45 w 45"/>
                <a:gd name="T3" fmla="*/ 1 h 19"/>
                <a:gd name="T4" fmla="*/ 0 w 45"/>
                <a:gd name="T5" fmla="*/ 19 h 19"/>
              </a:gdLst>
              <a:ahLst/>
              <a:cxnLst>
                <a:cxn ang="0">
                  <a:pos x="T0" y="T1"/>
                </a:cxn>
                <a:cxn ang="0">
                  <a:pos x="T2" y="T3"/>
                </a:cxn>
                <a:cxn ang="0">
                  <a:pos x="T4" y="T5"/>
                </a:cxn>
              </a:cxnLst>
              <a:rect l="0" t="0" r="r" b="b"/>
              <a:pathLst>
                <a:path w="45" h="19">
                  <a:moveTo>
                    <a:pt x="40" y="0"/>
                  </a:moveTo>
                  <a:lnTo>
                    <a:pt x="45" y="1"/>
                  </a:lnTo>
                  <a:lnTo>
                    <a:pt x="0" y="19"/>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4" name="Freeform 43">
              <a:extLst>
                <a:ext uri="{FF2B5EF4-FFF2-40B4-BE49-F238E27FC236}">
                  <a16:creationId xmlns:a16="http://schemas.microsoft.com/office/drawing/2014/main" id="{3E1BBF66-4A1B-4341-915B-E50D72FFF564}"/>
                </a:ext>
              </a:extLst>
            </p:cNvPr>
            <p:cNvSpPr>
              <a:spLocks/>
            </p:cNvSpPr>
            <p:nvPr/>
          </p:nvSpPr>
          <p:spPr bwMode="auto">
            <a:xfrm>
              <a:off x="3033014" y="2591417"/>
              <a:ext cx="15938" cy="7969"/>
            </a:xfrm>
            <a:custGeom>
              <a:avLst/>
              <a:gdLst>
                <a:gd name="T0" fmla="*/ 40 w 40"/>
                <a:gd name="T1" fmla="*/ 0 h 19"/>
                <a:gd name="T2" fmla="*/ 0 w 40"/>
                <a:gd name="T3" fmla="*/ 15 h 19"/>
                <a:gd name="T4" fmla="*/ 0 w 40"/>
                <a:gd name="T5" fmla="*/ 19 h 19"/>
              </a:gdLst>
              <a:ahLst/>
              <a:cxnLst>
                <a:cxn ang="0">
                  <a:pos x="T0" y="T1"/>
                </a:cxn>
                <a:cxn ang="0">
                  <a:pos x="T2" y="T3"/>
                </a:cxn>
                <a:cxn ang="0">
                  <a:pos x="T4" y="T5"/>
                </a:cxn>
              </a:cxnLst>
              <a:rect l="0" t="0" r="r" b="b"/>
              <a:pathLst>
                <a:path w="40" h="19">
                  <a:moveTo>
                    <a:pt x="40" y="0"/>
                  </a:moveTo>
                  <a:lnTo>
                    <a:pt x="0" y="15"/>
                  </a:lnTo>
                  <a:lnTo>
                    <a:pt x="0" y="19"/>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5" name="Freeform 44">
              <a:extLst>
                <a:ext uri="{FF2B5EF4-FFF2-40B4-BE49-F238E27FC236}">
                  <a16:creationId xmlns:a16="http://schemas.microsoft.com/office/drawing/2014/main" id="{6B4C9202-E1D5-4570-84F1-46078C2ED7DC}"/>
                </a:ext>
              </a:extLst>
            </p:cNvPr>
            <p:cNvSpPr>
              <a:spLocks/>
            </p:cNvSpPr>
            <p:nvPr/>
          </p:nvSpPr>
          <p:spPr bwMode="auto">
            <a:xfrm>
              <a:off x="610462" y="2919737"/>
              <a:ext cx="1530033" cy="721984"/>
            </a:xfrm>
            <a:custGeom>
              <a:avLst/>
              <a:gdLst>
                <a:gd name="T0" fmla="*/ 3504 w 3838"/>
                <a:gd name="T1" fmla="*/ 549 h 1814"/>
                <a:gd name="T2" fmla="*/ 3418 w 3838"/>
                <a:gd name="T3" fmla="*/ 407 h 1814"/>
                <a:gd name="T4" fmla="*/ 3377 w 3838"/>
                <a:gd name="T5" fmla="*/ 680 h 1814"/>
                <a:gd name="T6" fmla="*/ 3259 w 3838"/>
                <a:gd name="T7" fmla="*/ 496 h 1814"/>
                <a:gd name="T8" fmla="*/ 3176 w 3838"/>
                <a:gd name="T9" fmla="*/ 551 h 1814"/>
                <a:gd name="T10" fmla="*/ 3030 w 3838"/>
                <a:gd name="T11" fmla="*/ 471 h 1814"/>
                <a:gd name="T12" fmla="*/ 2910 w 3838"/>
                <a:gd name="T13" fmla="*/ 437 h 1814"/>
                <a:gd name="T14" fmla="*/ 2497 w 3838"/>
                <a:gd name="T15" fmla="*/ 703 h 1814"/>
                <a:gd name="T16" fmla="*/ 2354 w 3838"/>
                <a:gd name="T17" fmla="*/ 522 h 1814"/>
                <a:gd name="T18" fmla="*/ 2220 w 3838"/>
                <a:gd name="T19" fmla="*/ 205 h 1814"/>
                <a:gd name="T20" fmla="*/ 2153 w 3838"/>
                <a:gd name="T21" fmla="*/ 104 h 1814"/>
                <a:gd name="T22" fmla="*/ 2017 w 3838"/>
                <a:gd name="T23" fmla="*/ 201 h 1814"/>
                <a:gd name="T24" fmla="*/ 1919 w 3838"/>
                <a:gd name="T25" fmla="*/ 103 h 1814"/>
                <a:gd name="T26" fmla="*/ 1648 w 3838"/>
                <a:gd name="T27" fmla="*/ 106 h 1814"/>
                <a:gd name="T28" fmla="*/ 1475 w 3838"/>
                <a:gd name="T29" fmla="*/ 140 h 1814"/>
                <a:gd name="T30" fmla="*/ 1372 w 3838"/>
                <a:gd name="T31" fmla="*/ 334 h 1814"/>
                <a:gd name="T32" fmla="*/ 1149 w 3838"/>
                <a:gd name="T33" fmla="*/ 265 h 1814"/>
                <a:gd name="T34" fmla="*/ 1067 w 3838"/>
                <a:gd name="T35" fmla="*/ 285 h 1814"/>
                <a:gd name="T36" fmla="*/ 1016 w 3838"/>
                <a:gd name="T37" fmla="*/ 191 h 1814"/>
                <a:gd name="T38" fmla="*/ 556 w 3838"/>
                <a:gd name="T39" fmla="*/ 238 h 1814"/>
                <a:gd name="T40" fmla="*/ 336 w 3838"/>
                <a:gd name="T41" fmla="*/ 437 h 1814"/>
                <a:gd name="T42" fmla="*/ 40 w 3838"/>
                <a:gd name="T43" fmla="*/ 482 h 1814"/>
                <a:gd name="T44" fmla="*/ 50 w 3838"/>
                <a:gd name="T45" fmla="*/ 809 h 1814"/>
                <a:gd name="T46" fmla="*/ 206 w 3838"/>
                <a:gd name="T47" fmla="*/ 810 h 1814"/>
                <a:gd name="T48" fmla="*/ 453 w 3838"/>
                <a:gd name="T49" fmla="*/ 756 h 1814"/>
                <a:gd name="T50" fmla="*/ 610 w 3838"/>
                <a:gd name="T51" fmla="*/ 813 h 1814"/>
                <a:gd name="T52" fmla="*/ 681 w 3838"/>
                <a:gd name="T53" fmla="*/ 931 h 1814"/>
                <a:gd name="T54" fmla="*/ 774 w 3838"/>
                <a:gd name="T55" fmla="*/ 1028 h 1814"/>
                <a:gd name="T56" fmla="*/ 562 w 3838"/>
                <a:gd name="T57" fmla="*/ 915 h 1814"/>
                <a:gd name="T58" fmla="*/ 286 w 3838"/>
                <a:gd name="T59" fmla="*/ 911 h 1814"/>
                <a:gd name="T60" fmla="*/ 192 w 3838"/>
                <a:gd name="T61" fmla="*/ 948 h 1814"/>
                <a:gd name="T62" fmla="*/ 313 w 3838"/>
                <a:gd name="T63" fmla="*/ 1020 h 1814"/>
                <a:gd name="T64" fmla="*/ 551 w 3838"/>
                <a:gd name="T65" fmla="*/ 1117 h 1814"/>
                <a:gd name="T66" fmla="*/ 531 w 3838"/>
                <a:gd name="T67" fmla="*/ 1283 h 1814"/>
                <a:gd name="T68" fmla="*/ 95 w 3838"/>
                <a:gd name="T69" fmla="*/ 1280 h 1814"/>
                <a:gd name="T70" fmla="*/ 327 w 3838"/>
                <a:gd name="T71" fmla="*/ 1456 h 1814"/>
                <a:gd name="T72" fmla="*/ 403 w 3838"/>
                <a:gd name="T73" fmla="*/ 1795 h 1814"/>
                <a:gd name="T74" fmla="*/ 720 w 3838"/>
                <a:gd name="T75" fmla="*/ 1693 h 1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838" h="1814">
                  <a:moveTo>
                    <a:pt x="3838" y="547"/>
                  </a:moveTo>
                  <a:lnTo>
                    <a:pt x="3504" y="549"/>
                  </a:lnTo>
                  <a:lnTo>
                    <a:pt x="3513" y="385"/>
                  </a:lnTo>
                  <a:lnTo>
                    <a:pt x="3418" y="407"/>
                  </a:lnTo>
                  <a:lnTo>
                    <a:pt x="3303" y="518"/>
                  </a:lnTo>
                  <a:lnTo>
                    <a:pt x="3377" y="680"/>
                  </a:lnTo>
                  <a:lnTo>
                    <a:pt x="3310" y="626"/>
                  </a:lnTo>
                  <a:lnTo>
                    <a:pt x="3259" y="496"/>
                  </a:lnTo>
                  <a:lnTo>
                    <a:pt x="3177" y="496"/>
                  </a:lnTo>
                  <a:lnTo>
                    <a:pt x="3176" y="551"/>
                  </a:lnTo>
                  <a:lnTo>
                    <a:pt x="3058" y="562"/>
                  </a:lnTo>
                  <a:lnTo>
                    <a:pt x="3030" y="471"/>
                  </a:lnTo>
                  <a:lnTo>
                    <a:pt x="2941" y="513"/>
                  </a:lnTo>
                  <a:lnTo>
                    <a:pt x="2910" y="437"/>
                  </a:lnTo>
                  <a:lnTo>
                    <a:pt x="2807" y="446"/>
                  </a:lnTo>
                  <a:lnTo>
                    <a:pt x="2497" y="703"/>
                  </a:lnTo>
                  <a:lnTo>
                    <a:pt x="2471" y="598"/>
                  </a:lnTo>
                  <a:lnTo>
                    <a:pt x="2354" y="522"/>
                  </a:lnTo>
                  <a:lnTo>
                    <a:pt x="2351" y="432"/>
                  </a:lnTo>
                  <a:lnTo>
                    <a:pt x="2220" y="205"/>
                  </a:lnTo>
                  <a:lnTo>
                    <a:pt x="2135" y="187"/>
                  </a:lnTo>
                  <a:lnTo>
                    <a:pt x="2153" y="104"/>
                  </a:lnTo>
                  <a:lnTo>
                    <a:pt x="2066" y="115"/>
                  </a:lnTo>
                  <a:lnTo>
                    <a:pt x="2017" y="201"/>
                  </a:lnTo>
                  <a:lnTo>
                    <a:pt x="2056" y="10"/>
                  </a:lnTo>
                  <a:lnTo>
                    <a:pt x="1919" y="103"/>
                  </a:lnTo>
                  <a:lnTo>
                    <a:pt x="1904" y="0"/>
                  </a:lnTo>
                  <a:lnTo>
                    <a:pt x="1648" y="106"/>
                  </a:lnTo>
                  <a:lnTo>
                    <a:pt x="1606" y="35"/>
                  </a:lnTo>
                  <a:lnTo>
                    <a:pt x="1475" y="140"/>
                  </a:lnTo>
                  <a:lnTo>
                    <a:pt x="1466" y="319"/>
                  </a:lnTo>
                  <a:lnTo>
                    <a:pt x="1372" y="334"/>
                  </a:lnTo>
                  <a:lnTo>
                    <a:pt x="1230" y="247"/>
                  </a:lnTo>
                  <a:lnTo>
                    <a:pt x="1149" y="265"/>
                  </a:lnTo>
                  <a:lnTo>
                    <a:pt x="1131" y="363"/>
                  </a:lnTo>
                  <a:lnTo>
                    <a:pt x="1067" y="285"/>
                  </a:lnTo>
                  <a:lnTo>
                    <a:pt x="1020" y="379"/>
                  </a:lnTo>
                  <a:lnTo>
                    <a:pt x="1016" y="191"/>
                  </a:lnTo>
                  <a:lnTo>
                    <a:pt x="600" y="314"/>
                  </a:lnTo>
                  <a:lnTo>
                    <a:pt x="556" y="238"/>
                  </a:lnTo>
                  <a:lnTo>
                    <a:pt x="261" y="398"/>
                  </a:lnTo>
                  <a:lnTo>
                    <a:pt x="336" y="437"/>
                  </a:lnTo>
                  <a:lnTo>
                    <a:pt x="95" y="412"/>
                  </a:lnTo>
                  <a:lnTo>
                    <a:pt x="40" y="482"/>
                  </a:lnTo>
                  <a:lnTo>
                    <a:pt x="0" y="742"/>
                  </a:lnTo>
                  <a:lnTo>
                    <a:pt x="50" y="809"/>
                  </a:lnTo>
                  <a:lnTo>
                    <a:pt x="130" y="775"/>
                  </a:lnTo>
                  <a:lnTo>
                    <a:pt x="206" y="810"/>
                  </a:lnTo>
                  <a:lnTo>
                    <a:pt x="560" y="705"/>
                  </a:lnTo>
                  <a:lnTo>
                    <a:pt x="453" y="756"/>
                  </a:lnTo>
                  <a:lnTo>
                    <a:pt x="438" y="854"/>
                  </a:lnTo>
                  <a:lnTo>
                    <a:pt x="610" y="813"/>
                  </a:lnTo>
                  <a:lnTo>
                    <a:pt x="598" y="895"/>
                  </a:lnTo>
                  <a:lnTo>
                    <a:pt x="681" y="931"/>
                  </a:lnTo>
                  <a:lnTo>
                    <a:pt x="591" y="951"/>
                  </a:lnTo>
                  <a:lnTo>
                    <a:pt x="774" y="1028"/>
                  </a:lnTo>
                  <a:lnTo>
                    <a:pt x="601" y="987"/>
                  </a:lnTo>
                  <a:lnTo>
                    <a:pt x="562" y="915"/>
                  </a:lnTo>
                  <a:lnTo>
                    <a:pt x="453" y="946"/>
                  </a:lnTo>
                  <a:lnTo>
                    <a:pt x="286" y="911"/>
                  </a:lnTo>
                  <a:lnTo>
                    <a:pt x="237" y="842"/>
                  </a:lnTo>
                  <a:lnTo>
                    <a:pt x="192" y="948"/>
                  </a:lnTo>
                  <a:lnTo>
                    <a:pt x="263" y="1099"/>
                  </a:lnTo>
                  <a:lnTo>
                    <a:pt x="313" y="1020"/>
                  </a:lnTo>
                  <a:lnTo>
                    <a:pt x="394" y="1027"/>
                  </a:lnTo>
                  <a:lnTo>
                    <a:pt x="551" y="1117"/>
                  </a:lnTo>
                  <a:lnTo>
                    <a:pt x="576" y="1210"/>
                  </a:lnTo>
                  <a:lnTo>
                    <a:pt x="531" y="1283"/>
                  </a:lnTo>
                  <a:lnTo>
                    <a:pt x="460" y="1244"/>
                  </a:lnTo>
                  <a:lnTo>
                    <a:pt x="95" y="1280"/>
                  </a:lnTo>
                  <a:lnTo>
                    <a:pt x="50" y="1351"/>
                  </a:lnTo>
                  <a:lnTo>
                    <a:pt x="327" y="1456"/>
                  </a:lnTo>
                  <a:lnTo>
                    <a:pt x="434" y="1635"/>
                  </a:lnTo>
                  <a:lnTo>
                    <a:pt x="403" y="1795"/>
                  </a:lnTo>
                  <a:lnTo>
                    <a:pt x="614" y="1814"/>
                  </a:lnTo>
                  <a:lnTo>
                    <a:pt x="720" y="1693"/>
                  </a:lnTo>
                  <a:lnTo>
                    <a:pt x="721" y="1681"/>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6" name="Freeform 45">
              <a:extLst>
                <a:ext uri="{FF2B5EF4-FFF2-40B4-BE49-F238E27FC236}">
                  <a16:creationId xmlns:a16="http://schemas.microsoft.com/office/drawing/2014/main" id="{AEC4032E-0E85-4DD0-B704-220C16FF2C96}"/>
                </a:ext>
              </a:extLst>
            </p:cNvPr>
            <p:cNvSpPr>
              <a:spLocks/>
            </p:cNvSpPr>
            <p:nvPr/>
          </p:nvSpPr>
          <p:spPr bwMode="auto">
            <a:xfrm>
              <a:off x="898937" y="3589126"/>
              <a:ext cx="787329" cy="360195"/>
            </a:xfrm>
            <a:custGeom>
              <a:avLst/>
              <a:gdLst>
                <a:gd name="T0" fmla="*/ 0 w 1975"/>
                <a:gd name="T1" fmla="*/ 0 h 903"/>
                <a:gd name="T2" fmla="*/ 85 w 1975"/>
                <a:gd name="T3" fmla="*/ 57 h 903"/>
                <a:gd name="T4" fmla="*/ 218 w 1975"/>
                <a:gd name="T5" fmla="*/ 9 h 903"/>
                <a:gd name="T6" fmla="*/ 356 w 1975"/>
                <a:gd name="T7" fmla="*/ 181 h 903"/>
                <a:gd name="T8" fmla="*/ 437 w 1975"/>
                <a:gd name="T9" fmla="*/ 162 h 903"/>
                <a:gd name="T10" fmla="*/ 437 w 1975"/>
                <a:gd name="T11" fmla="*/ 80 h 903"/>
                <a:gd name="T12" fmla="*/ 447 w 1975"/>
                <a:gd name="T13" fmla="*/ 161 h 903"/>
                <a:gd name="T14" fmla="*/ 447 w 1975"/>
                <a:gd name="T15" fmla="*/ 162 h 903"/>
                <a:gd name="T16" fmla="*/ 523 w 1975"/>
                <a:gd name="T17" fmla="*/ 135 h 903"/>
                <a:gd name="T18" fmla="*/ 504 w 1975"/>
                <a:gd name="T19" fmla="*/ 217 h 903"/>
                <a:gd name="T20" fmla="*/ 588 w 1975"/>
                <a:gd name="T21" fmla="*/ 236 h 903"/>
                <a:gd name="T22" fmla="*/ 697 w 1975"/>
                <a:gd name="T23" fmla="*/ 191 h 903"/>
                <a:gd name="T24" fmla="*/ 704 w 1975"/>
                <a:gd name="T25" fmla="*/ 103 h 903"/>
                <a:gd name="T26" fmla="*/ 723 w 1975"/>
                <a:gd name="T27" fmla="*/ 326 h 903"/>
                <a:gd name="T28" fmla="*/ 796 w 1975"/>
                <a:gd name="T29" fmla="*/ 371 h 903"/>
                <a:gd name="T30" fmla="*/ 875 w 1975"/>
                <a:gd name="T31" fmla="*/ 333 h 903"/>
                <a:gd name="T32" fmla="*/ 875 w 1975"/>
                <a:gd name="T33" fmla="*/ 331 h 903"/>
                <a:gd name="T34" fmla="*/ 862 w 1975"/>
                <a:gd name="T35" fmla="*/ 162 h 903"/>
                <a:gd name="T36" fmla="*/ 879 w 1975"/>
                <a:gd name="T37" fmla="*/ 250 h 903"/>
                <a:gd name="T38" fmla="*/ 964 w 1975"/>
                <a:gd name="T39" fmla="*/ 267 h 903"/>
                <a:gd name="T40" fmla="*/ 902 w 1975"/>
                <a:gd name="T41" fmla="*/ 329 h 903"/>
                <a:gd name="T42" fmla="*/ 945 w 1975"/>
                <a:gd name="T43" fmla="*/ 405 h 903"/>
                <a:gd name="T44" fmla="*/ 1052 w 1975"/>
                <a:gd name="T45" fmla="*/ 450 h 903"/>
                <a:gd name="T46" fmla="*/ 1129 w 1975"/>
                <a:gd name="T47" fmla="*/ 415 h 903"/>
                <a:gd name="T48" fmla="*/ 1058 w 1975"/>
                <a:gd name="T49" fmla="*/ 452 h 903"/>
                <a:gd name="T50" fmla="*/ 1066 w 1975"/>
                <a:gd name="T51" fmla="*/ 532 h 903"/>
                <a:gd name="T52" fmla="*/ 1128 w 1975"/>
                <a:gd name="T53" fmla="*/ 613 h 903"/>
                <a:gd name="T54" fmla="*/ 1104 w 1975"/>
                <a:gd name="T55" fmla="*/ 720 h 903"/>
                <a:gd name="T56" fmla="*/ 1168 w 1975"/>
                <a:gd name="T57" fmla="*/ 787 h 903"/>
                <a:gd name="T58" fmla="*/ 1133 w 1975"/>
                <a:gd name="T59" fmla="*/ 705 h 903"/>
                <a:gd name="T60" fmla="*/ 1213 w 1975"/>
                <a:gd name="T61" fmla="*/ 635 h 903"/>
                <a:gd name="T62" fmla="*/ 1303 w 1975"/>
                <a:gd name="T63" fmla="*/ 613 h 903"/>
                <a:gd name="T64" fmla="*/ 1374 w 1975"/>
                <a:gd name="T65" fmla="*/ 666 h 903"/>
                <a:gd name="T66" fmla="*/ 1338 w 1975"/>
                <a:gd name="T67" fmla="*/ 496 h 903"/>
                <a:gd name="T68" fmla="*/ 1428 w 1975"/>
                <a:gd name="T69" fmla="*/ 638 h 903"/>
                <a:gd name="T70" fmla="*/ 1470 w 1975"/>
                <a:gd name="T71" fmla="*/ 563 h 903"/>
                <a:gd name="T72" fmla="*/ 1577 w 1975"/>
                <a:gd name="T73" fmla="*/ 581 h 903"/>
                <a:gd name="T74" fmla="*/ 1639 w 1975"/>
                <a:gd name="T75" fmla="*/ 651 h 903"/>
                <a:gd name="T76" fmla="*/ 1581 w 1975"/>
                <a:gd name="T77" fmla="*/ 722 h 903"/>
                <a:gd name="T78" fmla="*/ 1399 w 1975"/>
                <a:gd name="T79" fmla="*/ 698 h 903"/>
                <a:gd name="T80" fmla="*/ 1537 w 1975"/>
                <a:gd name="T81" fmla="*/ 808 h 903"/>
                <a:gd name="T82" fmla="*/ 1897 w 1975"/>
                <a:gd name="T83" fmla="*/ 780 h 903"/>
                <a:gd name="T84" fmla="*/ 1975 w 1975"/>
                <a:gd name="T85" fmla="*/ 823 h 903"/>
                <a:gd name="T86" fmla="*/ 1889 w 1975"/>
                <a:gd name="T87" fmla="*/ 829 h 903"/>
                <a:gd name="T88" fmla="*/ 1934 w 1975"/>
                <a:gd name="T89" fmla="*/ 903 h 9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975" h="903">
                  <a:moveTo>
                    <a:pt x="0" y="0"/>
                  </a:moveTo>
                  <a:lnTo>
                    <a:pt x="85" y="57"/>
                  </a:lnTo>
                  <a:lnTo>
                    <a:pt x="218" y="9"/>
                  </a:lnTo>
                  <a:lnTo>
                    <a:pt x="356" y="181"/>
                  </a:lnTo>
                  <a:lnTo>
                    <a:pt x="437" y="162"/>
                  </a:lnTo>
                  <a:lnTo>
                    <a:pt x="437" y="80"/>
                  </a:lnTo>
                  <a:lnTo>
                    <a:pt x="447" y="161"/>
                  </a:lnTo>
                  <a:lnTo>
                    <a:pt x="447" y="162"/>
                  </a:lnTo>
                  <a:lnTo>
                    <a:pt x="523" y="135"/>
                  </a:lnTo>
                  <a:lnTo>
                    <a:pt x="504" y="217"/>
                  </a:lnTo>
                  <a:lnTo>
                    <a:pt x="588" y="236"/>
                  </a:lnTo>
                  <a:lnTo>
                    <a:pt x="697" y="191"/>
                  </a:lnTo>
                  <a:lnTo>
                    <a:pt x="704" y="103"/>
                  </a:lnTo>
                  <a:lnTo>
                    <a:pt x="723" y="326"/>
                  </a:lnTo>
                  <a:lnTo>
                    <a:pt x="796" y="371"/>
                  </a:lnTo>
                  <a:lnTo>
                    <a:pt x="875" y="333"/>
                  </a:lnTo>
                  <a:lnTo>
                    <a:pt x="875" y="331"/>
                  </a:lnTo>
                  <a:lnTo>
                    <a:pt x="862" y="162"/>
                  </a:lnTo>
                  <a:lnTo>
                    <a:pt x="879" y="250"/>
                  </a:lnTo>
                  <a:lnTo>
                    <a:pt x="964" y="267"/>
                  </a:lnTo>
                  <a:lnTo>
                    <a:pt x="902" y="329"/>
                  </a:lnTo>
                  <a:lnTo>
                    <a:pt x="945" y="405"/>
                  </a:lnTo>
                  <a:lnTo>
                    <a:pt x="1052" y="450"/>
                  </a:lnTo>
                  <a:lnTo>
                    <a:pt x="1129" y="415"/>
                  </a:lnTo>
                  <a:lnTo>
                    <a:pt x="1058" y="452"/>
                  </a:lnTo>
                  <a:lnTo>
                    <a:pt x="1066" y="532"/>
                  </a:lnTo>
                  <a:lnTo>
                    <a:pt x="1128" y="613"/>
                  </a:lnTo>
                  <a:lnTo>
                    <a:pt x="1104" y="720"/>
                  </a:lnTo>
                  <a:lnTo>
                    <a:pt x="1168" y="787"/>
                  </a:lnTo>
                  <a:lnTo>
                    <a:pt x="1133" y="705"/>
                  </a:lnTo>
                  <a:lnTo>
                    <a:pt x="1213" y="635"/>
                  </a:lnTo>
                  <a:lnTo>
                    <a:pt x="1303" y="613"/>
                  </a:lnTo>
                  <a:lnTo>
                    <a:pt x="1374" y="666"/>
                  </a:lnTo>
                  <a:lnTo>
                    <a:pt x="1338" y="496"/>
                  </a:lnTo>
                  <a:lnTo>
                    <a:pt x="1428" y="638"/>
                  </a:lnTo>
                  <a:lnTo>
                    <a:pt x="1470" y="563"/>
                  </a:lnTo>
                  <a:lnTo>
                    <a:pt x="1577" y="581"/>
                  </a:lnTo>
                  <a:lnTo>
                    <a:pt x="1639" y="651"/>
                  </a:lnTo>
                  <a:lnTo>
                    <a:pt x="1581" y="722"/>
                  </a:lnTo>
                  <a:lnTo>
                    <a:pt x="1399" y="698"/>
                  </a:lnTo>
                  <a:lnTo>
                    <a:pt x="1537" y="808"/>
                  </a:lnTo>
                  <a:lnTo>
                    <a:pt x="1897" y="780"/>
                  </a:lnTo>
                  <a:lnTo>
                    <a:pt x="1975" y="823"/>
                  </a:lnTo>
                  <a:lnTo>
                    <a:pt x="1889" y="829"/>
                  </a:lnTo>
                  <a:lnTo>
                    <a:pt x="1934" y="903"/>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7" name="Freeform 46">
              <a:extLst>
                <a:ext uri="{FF2B5EF4-FFF2-40B4-BE49-F238E27FC236}">
                  <a16:creationId xmlns:a16="http://schemas.microsoft.com/office/drawing/2014/main" id="{CB9507A9-3AC0-487D-B19C-3888093F6E47}"/>
                </a:ext>
              </a:extLst>
            </p:cNvPr>
            <p:cNvSpPr>
              <a:spLocks/>
            </p:cNvSpPr>
            <p:nvPr/>
          </p:nvSpPr>
          <p:spPr bwMode="auto">
            <a:xfrm>
              <a:off x="1668734" y="3230525"/>
              <a:ext cx="704453" cy="718797"/>
            </a:xfrm>
            <a:custGeom>
              <a:avLst/>
              <a:gdLst>
                <a:gd name="T0" fmla="*/ 1760 w 1768"/>
                <a:gd name="T1" fmla="*/ 0 h 1805"/>
                <a:gd name="T2" fmla="*/ 1757 w 1768"/>
                <a:gd name="T3" fmla="*/ 351 h 1805"/>
                <a:gd name="T4" fmla="*/ 1714 w 1768"/>
                <a:gd name="T5" fmla="*/ 419 h 1805"/>
                <a:gd name="T6" fmla="*/ 1768 w 1768"/>
                <a:gd name="T7" fmla="*/ 921 h 1805"/>
                <a:gd name="T8" fmla="*/ 1609 w 1768"/>
                <a:gd name="T9" fmla="*/ 986 h 1805"/>
                <a:gd name="T10" fmla="*/ 1505 w 1768"/>
                <a:gd name="T11" fmla="*/ 1236 h 1805"/>
                <a:gd name="T12" fmla="*/ 1492 w 1768"/>
                <a:gd name="T13" fmla="*/ 1298 h 1805"/>
                <a:gd name="T14" fmla="*/ 1295 w 1768"/>
                <a:gd name="T15" fmla="*/ 1195 h 1805"/>
                <a:gd name="T16" fmla="*/ 1035 w 1768"/>
                <a:gd name="T17" fmla="*/ 1308 h 1805"/>
                <a:gd name="T18" fmla="*/ 988 w 1768"/>
                <a:gd name="T19" fmla="*/ 1390 h 1805"/>
                <a:gd name="T20" fmla="*/ 608 w 1768"/>
                <a:gd name="T21" fmla="*/ 1402 h 1805"/>
                <a:gd name="T22" fmla="*/ 457 w 1768"/>
                <a:gd name="T23" fmla="*/ 1500 h 1805"/>
                <a:gd name="T24" fmla="*/ 446 w 1768"/>
                <a:gd name="T25" fmla="*/ 1674 h 1805"/>
                <a:gd name="T26" fmla="*/ 0 w 1768"/>
                <a:gd name="T27" fmla="*/ 1805 h 18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768" h="1805">
                  <a:moveTo>
                    <a:pt x="1760" y="0"/>
                  </a:moveTo>
                  <a:lnTo>
                    <a:pt x="1757" y="351"/>
                  </a:lnTo>
                  <a:lnTo>
                    <a:pt x="1714" y="419"/>
                  </a:lnTo>
                  <a:lnTo>
                    <a:pt x="1768" y="921"/>
                  </a:lnTo>
                  <a:lnTo>
                    <a:pt x="1609" y="986"/>
                  </a:lnTo>
                  <a:lnTo>
                    <a:pt x="1505" y="1236"/>
                  </a:lnTo>
                  <a:lnTo>
                    <a:pt x="1492" y="1298"/>
                  </a:lnTo>
                  <a:lnTo>
                    <a:pt x="1295" y="1195"/>
                  </a:lnTo>
                  <a:lnTo>
                    <a:pt x="1035" y="1308"/>
                  </a:lnTo>
                  <a:lnTo>
                    <a:pt x="988" y="1390"/>
                  </a:lnTo>
                  <a:lnTo>
                    <a:pt x="608" y="1402"/>
                  </a:lnTo>
                  <a:lnTo>
                    <a:pt x="457" y="1500"/>
                  </a:lnTo>
                  <a:lnTo>
                    <a:pt x="446" y="1674"/>
                  </a:lnTo>
                  <a:lnTo>
                    <a:pt x="0" y="1805"/>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8" name="Freeform 47">
              <a:extLst>
                <a:ext uri="{FF2B5EF4-FFF2-40B4-BE49-F238E27FC236}">
                  <a16:creationId xmlns:a16="http://schemas.microsoft.com/office/drawing/2014/main" id="{DCA3C4E2-50D3-4546-B05C-6380787B9E6F}"/>
                </a:ext>
              </a:extLst>
            </p:cNvPr>
            <p:cNvSpPr>
              <a:spLocks/>
            </p:cNvSpPr>
            <p:nvPr/>
          </p:nvSpPr>
          <p:spPr bwMode="auto">
            <a:xfrm>
              <a:off x="902124" y="3517406"/>
              <a:ext cx="19125" cy="36657"/>
            </a:xfrm>
            <a:custGeom>
              <a:avLst/>
              <a:gdLst>
                <a:gd name="T0" fmla="*/ 0 w 50"/>
                <a:gd name="T1" fmla="*/ 90 h 90"/>
                <a:gd name="T2" fmla="*/ 50 w 50"/>
                <a:gd name="T3" fmla="*/ 83 h 90"/>
                <a:gd name="T4" fmla="*/ 9 w 50"/>
                <a:gd name="T5" fmla="*/ 0 h 90"/>
                <a:gd name="T6" fmla="*/ 0 w 50"/>
                <a:gd name="T7" fmla="*/ 90 h 90"/>
              </a:gdLst>
              <a:ahLst/>
              <a:cxnLst>
                <a:cxn ang="0">
                  <a:pos x="T0" y="T1"/>
                </a:cxn>
                <a:cxn ang="0">
                  <a:pos x="T2" y="T3"/>
                </a:cxn>
                <a:cxn ang="0">
                  <a:pos x="T4" y="T5"/>
                </a:cxn>
                <a:cxn ang="0">
                  <a:pos x="T6" y="T7"/>
                </a:cxn>
              </a:cxnLst>
              <a:rect l="0" t="0" r="r" b="b"/>
              <a:pathLst>
                <a:path w="50" h="90">
                  <a:moveTo>
                    <a:pt x="0" y="90"/>
                  </a:moveTo>
                  <a:lnTo>
                    <a:pt x="50" y="83"/>
                  </a:lnTo>
                  <a:lnTo>
                    <a:pt x="9" y="0"/>
                  </a:lnTo>
                  <a:lnTo>
                    <a:pt x="0" y="9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49" name="Freeform 48">
              <a:extLst>
                <a:ext uri="{FF2B5EF4-FFF2-40B4-BE49-F238E27FC236}">
                  <a16:creationId xmlns:a16="http://schemas.microsoft.com/office/drawing/2014/main" id="{3AC22135-1E15-453F-99AA-10518B787521}"/>
                </a:ext>
              </a:extLst>
            </p:cNvPr>
            <p:cNvSpPr>
              <a:spLocks/>
            </p:cNvSpPr>
            <p:nvPr/>
          </p:nvSpPr>
          <p:spPr bwMode="auto">
            <a:xfrm>
              <a:off x="4516827" y="2226441"/>
              <a:ext cx="341070" cy="790517"/>
            </a:xfrm>
            <a:custGeom>
              <a:avLst/>
              <a:gdLst>
                <a:gd name="T0" fmla="*/ 832 w 856"/>
                <a:gd name="T1" fmla="*/ 0 h 1986"/>
                <a:gd name="T2" fmla="*/ 856 w 856"/>
                <a:gd name="T3" fmla="*/ 165 h 1986"/>
                <a:gd name="T4" fmla="*/ 817 w 856"/>
                <a:gd name="T5" fmla="*/ 266 h 1986"/>
                <a:gd name="T6" fmla="*/ 856 w 856"/>
                <a:gd name="T7" fmla="*/ 356 h 1986"/>
                <a:gd name="T8" fmla="*/ 711 w 856"/>
                <a:gd name="T9" fmla="*/ 565 h 1986"/>
                <a:gd name="T10" fmla="*/ 631 w 856"/>
                <a:gd name="T11" fmla="*/ 572 h 1986"/>
                <a:gd name="T12" fmla="*/ 640 w 856"/>
                <a:gd name="T13" fmla="*/ 986 h 1986"/>
                <a:gd name="T14" fmla="*/ 613 w 856"/>
                <a:gd name="T15" fmla="*/ 1068 h 1986"/>
                <a:gd name="T16" fmla="*/ 457 w 856"/>
                <a:gd name="T17" fmla="*/ 1014 h 1986"/>
                <a:gd name="T18" fmla="*/ 228 w 856"/>
                <a:gd name="T19" fmla="*/ 1130 h 1986"/>
                <a:gd name="T20" fmla="*/ 191 w 856"/>
                <a:gd name="T21" fmla="*/ 1206 h 1986"/>
                <a:gd name="T22" fmla="*/ 285 w 856"/>
                <a:gd name="T23" fmla="*/ 1441 h 1986"/>
                <a:gd name="T24" fmla="*/ 126 w 856"/>
                <a:gd name="T25" fmla="*/ 1505 h 1986"/>
                <a:gd name="T26" fmla="*/ 173 w 856"/>
                <a:gd name="T27" fmla="*/ 1575 h 1986"/>
                <a:gd name="T28" fmla="*/ 148 w 856"/>
                <a:gd name="T29" fmla="*/ 1655 h 1986"/>
                <a:gd name="T30" fmla="*/ 220 w 856"/>
                <a:gd name="T31" fmla="*/ 1691 h 1986"/>
                <a:gd name="T32" fmla="*/ 0 w 856"/>
                <a:gd name="T33" fmla="*/ 1986 h 1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56" h="1986">
                  <a:moveTo>
                    <a:pt x="832" y="0"/>
                  </a:moveTo>
                  <a:lnTo>
                    <a:pt x="856" y="165"/>
                  </a:lnTo>
                  <a:lnTo>
                    <a:pt x="817" y="266"/>
                  </a:lnTo>
                  <a:lnTo>
                    <a:pt x="856" y="356"/>
                  </a:lnTo>
                  <a:lnTo>
                    <a:pt x="711" y="565"/>
                  </a:lnTo>
                  <a:lnTo>
                    <a:pt x="631" y="572"/>
                  </a:lnTo>
                  <a:lnTo>
                    <a:pt x="640" y="986"/>
                  </a:lnTo>
                  <a:lnTo>
                    <a:pt x="613" y="1068"/>
                  </a:lnTo>
                  <a:lnTo>
                    <a:pt x="457" y="1014"/>
                  </a:lnTo>
                  <a:lnTo>
                    <a:pt x="228" y="1130"/>
                  </a:lnTo>
                  <a:lnTo>
                    <a:pt x="191" y="1206"/>
                  </a:lnTo>
                  <a:lnTo>
                    <a:pt x="285" y="1441"/>
                  </a:lnTo>
                  <a:lnTo>
                    <a:pt x="126" y="1505"/>
                  </a:lnTo>
                  <a:lnTo>
                    <a:pt x="173" y="1575"/>
                  </a:lnTo>
                  <a:lnTo>
                    <a:pt x="148" y="1655"/>
                  </a:lnTo>
                  <a:lnTo>
                    <a:pt x="220" y="1691"/>
                  </a:lnTo>
                  <a:lnTo>
                    <a:pt x="0" y="1986"/>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0" name="Line 49">
              <a:extLst>
                <a:ext uri="{FF2B5EF4-FFF2-40B4-BE49-F238E27FC236}">
                  <a16:creationId xmlns:a16="http://schemas.microsoft.com/office/drawing/2014/main" id="{951F7E45-1F80-4F6E-8AEB-35CE7D7CC5C7}"/>
                </a:ext>
              </a:extLst>
            </p:cNvPr>
            <p:cNvSpPr>
              <a:spLocks noChangeShapeType="1"/>
            </p:cNvSpPr>
            <p:nvPr/>
          </p:nvSpPr>
          <p:spPr bwMode="auto">
            <a:xfrm flipV="1">
              <a:off x="898937" y="3554063"/>
              <a:ext cx="3188" cy="35063"/>
            </a:xfrm>
            <a:prstGeom prst="line">
              <a:avLst/>
            </a:prstGeom>
            <a:noFill/>
            <a:ln w="3175">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1" name="Freeform 50">
              <a:extLst>
                <a:ext uri="{FF2B5EF4-FFF2-40B4-BE49-F238E27FC236}">
                  <a16:creationId xmlns:a16="http://schemas.microsoft.com/office/drawing/2014/main" id="{6455B2CA-FA57-42B2-8946-34124E7499C4}"/>
                </a:ext>
              </a:extLst>
            </p:cNvPr>
            <p:cNvSpPr>
              <a:spLocks/>
            </p:cNvSpPr>
            <p:nvPr/>
          </p:nvSpPr>
          <p:spPr bwMode="auto">
            <a:xfrm>
              <a:off x="1724517" y="4252140"/>
              <a:ext cx="70127" cy="94033"/>
            </a:xfrm>
            <a:custGeom>
              <a:avLst/>
              <a:gdLst>
                <a:gd name="T0" fmla="*/ 54 w 175"/>
                <a:gd name="T1" fmla="*/ 0 h 234"/>
                <a:gd name="T2" fmla="*/ 0 w 175"/>
                <a:gd name="T3" fmla="*/ 65 h 234"/>
                <a:gd name="T4" fmla="*/ 175 w 175"/>
                <a:gd name="T5" fmla="*/ 234 h 234"/>
                <a:gd name="T6" fmla="*/ 168 w 175"/>
                <a:gd name="T7" fmla="*/ 143 h 234"/>
                <a:gd name="T8" fmla="*/ 81 w 175"/>
                <a:gd name="T9" fmla="*/ 90 h 234"/>
                <a:gd name="T10" fmla="*/ 54 w 175"/>
                <a:gd name="T11" fmla="*/ 0 h 234"/>
              </a:gdLst>
              <a:ahLst/>
              <a:cxnLst>
                <a:cxn ang="0">
                  <a:pos x="T0" y="T1"/>
                </a:cxn>
                <a:cxn ang="0">
                  <a:pos x="T2" y="T3"/>
                </a:cxn>
                <a:cxn ang="0">
                  <a:pos x="T4" y="T5"/>
                </a:cxn>
                <a:cxn ang="0">
                  <a:pos x="T6" y="T7"/>
                </a:cxn>
                <a:cxn ang="0">
                  <a:pos x="T8" y="T9"/>
                </a:cxn>
                <a:cxn ang="0">
                  <a:pos x="T10" y="T11"/>
                </a:cxn>
              </a:cxnLst>
              <a:rect l="0" t="0" r="r" b="b"/>
              <a:pathLst>
                <a:path w="175" h="234">
                  <a:moveTo>
                    <a:pt x="54" y="0"/>
                  </a:moveTo>
                  <a:lnTo>
                    <a:pt x="0" y="65"/>
                  </a:lnTo>
                  <a:lnTo>
                    <a:pt x="175" y="234"/>
                  </a:lnTo>
                  <a:lnTo>
                    <a:pt x="168" y="143"/>
                  </a:lnTo>
                  <a:lnTo>
                    <a:pt x="81" y="90"/>
                  </a:lnTo>
                  <a:lnTo>
                    <a:pt x="54"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2" name="Freeform 51">
              <a:extLst>
                <a:ext uri="{FF2B5EF4-FFF2-40B4-BE49-F238E27FC236}">
                  <a16:creationId xmlns:a16="http://schemas.microsoft.com/office/drawing/2014/main" id="{A8611FBC-9806-4430-8E74-E101C69A8A45}"/>
                </a:ext>
              </a:extLst>
            </p:cNvPr>
            <p:cNvSpPr>
              <a:spLocks/>
            </p:cNvSpPr>
            <p:nvPr/>
          </p:nvSpPr>
          <p:spPr bwMode="auto">
            <a:xfrm>
              <a:off x="1617733" y="3949321"/>
              <a:ext cx="655045" cy="867019"/>
            </a:xfrm>
            <a:custGeom>
              <a:avLst/>
              <a:gdLst>
                <a:gd name="T0" fmla="*/ 127 w 1641"/>
                <a:gd name="T1" fmla="*/ 0 h 2177"/>
                <a:gd name="T2" fmla="*/ 0 w 1641"/>
                <a:gd name="T3" fmla="*/ 125 h 2177"/>
                <a:gd name="T4" fmla="*/ 68 w 1641"/>
                <a:gd name="T5" fmla="*/ 304 h 2177"/>
                <a:gd name="T6" fmla="*/ 243 w 1641"/>
                <a:gd name="T7" fmla="*/ 334 h 2177"/>
                <a:gd name="T8" fmla="*/ 302 w 1641"/>
                <a:gd name="T9" fmla="*/ 391 h 2177"/>
                <a:gd name="T10" fmla="*/ 445 w 1641"/>
                <a:gd name="T11" fmla="*/ 286 h 2177"/>
                <a:gd name="T12" fmla="*/ 654 w 1641"/>
                <a:gd name="T13" fmla="*/ 268 h 2177"/>
                <a:gd name="T14" fmla="*/ 458 w 1641"/>
                <a:gd name="T15" fmla="*/ 343 h 2177"/>
                <a:gd name="T16" fmla="*/ 439 w 1641"/>
                <a:gd name="T17" fmla="*/ 535 h 2177"/>
                <a:gd name="T18" fmla="*/ 353 w 1641"/>
                <a:gd name="T19" fmla="*/ 572 h 2177"/>
                <a:gd name="T20" fmla="*/ 524 w 1641"/>
                <a:gd name="T21" fmla="*/ 633 h 2177"/>
                <a:gd name="T22" fmla="*/ 663 w 1641"/>
                <a:gd name="T23" fmla="*/ 778 h 2177"/>
                <a:gd name="T24" fmla="*/ 436 w 1641"/>
                <a:gd name="T25" fmla="*/ 1018 h 2177"/>
                <a:gd name="T26" fmla="*/ 449 w 1641"/>
                <a:gd name="T27" fmla="*/ 1147 h 2177"/>
                <a:gd name="T28" fmla="*/ 751 w 1641"/>
                <a:gd name="T29" fmla="*/ 1500 h 2177"/>
                <a:gd name="T30" fmla="*/ 811 w 1641"/>
                <a:gd name="T31" fmla="*/ 1703 h 2177"/>
                <a:gd name="T32" fmla="*/ 1046 w 1641"/>
                <a:gd name="T33" fmla="*/ 1898 h 2177"/>
                <a:gd name="T34" fmla="*/ 1185 w 1641"/>
                <a:gd name="T35" fmla="*/ 1930 h 2177"/>
                <a:gd name="T36" fmla="*/ 1230 w 1641"/>
                <a:gd name="T37" fmla="*/ 2032 h 2177"/>
                <a:gd name="T38" fmla="*/ 1403 w 1641"/>
                <a:gd name="T39" fmla="*/ 2065 h 2177"/>
                <a:gd name="T40" fmla="*/ 1538 w 1641"/>
                <a:gd name="T41" fmla="*/ 2177 h 2177"/>
                <a:gd name="T42" fmla="*/ 1559 w 1641"/>
                <a:gd name="T43" fmla="*/ 2096 h 2177"/>
                <a:gd name="T44" fmla="*/ 1641 w 1641"/>
                <a:gd name="T45" fmla="*/ 2109 h 21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41" h="2177">
                  <a:moveTo>
                    <a:pt x="127" y="0"/>
                  </a:moveTo>
                  <a:lnTo>
                    <a:pt x="0" y="125"/>
                  </a:lnTo>
                  <a:lnTo>
                    <a:pt x="68" y="304"/>
                  </a:lnTo>
                  <a:lnTo>
                    <a:pt x="243" y="334"/>
                  </a:lnTo>
                  <a:lnTo>
                    <a:pt x="302" y="391"/>
                  </a:lnTo>
                  <a:lnTo>
                    <a:pt x="445" y="286"/>
                  </a:lnTo>
                  <a:lnTo>
                    <a:pt x="654" y="268"/>
                  </a:lnTo>
                  <a:lnTo>
                    <a:pt x="458" y="343"/>
                  </a:lnTo>
                  <a:lnTo>
                    <a:pt x="439" y="535"/>
                  </a:lnTo>
                  <a:lnTo>
                    <a:pt x="353" y="572"/>
                  </a:lnTo>
                  <a:lnTo>
                    <a:pt x="524" y="633"/>
                  </a:lnTo>
                  <a:lnTo>
                    <a:pt x="663" y="778"/>
                  </a:lnTo>
                  <a:lnTo>
                    <a:pt x="436" y="1018"/>
                  </a:lnTo>
                  <a:lnTo>
                    <a:pt x="449" y="1147"/>
                  </a:lnTo>
                  <a:lnTo>
                    <a:pt x="751" y="1500"/>
                  </a:lnTo>
                  <a:lnTo>
                    <a:pt x="811" y="1703"/>
                  </a:lnTo>
                  <a:lnTo>
                    <a:pt x="1046" y="1898"/>
                  </a:lnTo>
                  <a:lnTo>
                    <a:pt x="1185" y="1930"/>
                  </a:lnTo>
                  <a:lnTo>
                    <a:pt x="1230" y="2032"/>
                  </a:lnTo>
                  <a:lnTo>
                    <a:pt x="1403" y="2065"/>
                  </a:lnTo>
                  <a:lnTo>
                    <a:pt x="1538" y="2177"/>
                  </a:lnTo>
                  <a:lnTo>
                    <a:pt x="1559" y="2096"/>
                  </a:lnTo>
                  <a:lnTo>
                    <a:pt x="1641" y="2109"/>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3" name="Freeform 52">
              <a:extLst>
                <a:ext uri="{FF2B5EF4-FFF2-40B4-BE49-F238E27FC236}">
                  <a16:creationId xmlns:a16="http://schemas.microsoft.com/office/drawing/2014/main" id="{4F182158-FADA-4796-8C0D-155D849B7370}"/>
                </a:ext>
              </a:extLst>
            </p:cNvPr>
            <p:cNvSpPr>
              <a:spLocks/>
            </p:cNvSpPr>
            <p:nvPr/>
          </p:nvSpPr>
          <p:spPr bwMode="auto">
            <a:xfrm>
              <a:off x="1278257" y="3982791"/>
              <a:ext cx="90846" cy="54189"/>
            </a:xfrm>
            <a:custGeom>
              <a:avLst/>
              <a:gdLst>
                <a:gd name="T0" fmla="*/ 229 w 229"/>
                <a:gd name="T1" fmla="*/ 99 h 134"/>
                <a:gd name="T2" fmla="*/ 82 w 229"/>
                <a:gd name="T3" fmla="*/ 0 h 134"/>
                <a:gd name="T4" fmla="*/ 0 w 229"/>
                <a:gd name="T5" fmla="*/ 11 h 134"/>
                <a:gd name="T6" fmla="*/ 24 w 229"/>
                <a:gd name="T7" fmla="*/ 107 h 134"/>
                <a:gd name="T8" fmla="*/ 117 w 229"/>
                <a:gd name="T9" fmla="*/ 134 h 134"/>
                <a:gd name="T10" fmla="*/ 229 w 229"/>
                <a:gd name="T11" fmla="*/ 99 h 134"/>
              </a:gdLst>
              <a:ahLst/>
              <a:cxnLst>
                <a:cxn ang="0">
                  <a:pos x="T0" y="T1"/>
                </a:cxn>
                <a:cxn ang="0">
                  <a:pos x="T2" y="T3"/>
                </a:cxn>
                <a:cxn ang="0">
                  <a:pos x="T4" y="T5"/>
                </a:cxn>
                <a:cxn ang="0">
                  <a:pos x="T6" y="T7"/>
                </a:cxn>
                <a:cxn ang="0">
                  <a:pos x="T8" y="T9"/>
                </a:cxn>
                <a:cxn ang="0">
                  <a:pos x="T10" y="T11"/>
                </a:cxn>
              </a:cxnLst>
              <a:rect l="0" t="0" r="r" b="b"/>
              <a:pathLst>
                <a:path w="229" h="134">
                  <a:moveTo>
                    <a:pt x="229" y="99"/>
                  </a:moveTo>
                  <a:lnTo>
                    <a:pt x="82" y="0"/>
                  </a:lnTo>
                  <a:lnTo>
                    <a:pt x="0" y="11"/>
                  </a:lnTo>
                  <a:lnTo>
                    <a:pt x="24" y="107"/>
                  </a:lnTo>
                  <a:lnTo>
                    <a:pt x="117" y="134"/>
                  </a:lnTo>
                  <a:lnTo>
                    <a:pt x="229" y="99"/>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4" name="Freeform 53">
              <a:extLst>
                <a:ext uri="{FF2B5EF4-FFF2-40B4-BE49-F238E27FC236}">
                  <a16:creationId xmlns:a16="http://schemas.microsoft.com/office/drawing/2014/main" id="{1CD4BCC9-D88C-4A83-9446-FE30EADCE9E6}"/>
                </a:ext>
              </a:extLst>
            </p:cNvPr>
            <p:cNvSpPr>
              <a:spLocks/>
            </p:cNvSpPr>
            <p:nvPr/>
          </p:nvSpPr>
          <p:spPr bwMode="auto">
            <a:xfrm>
              <a:off x="2078337" y="4822715"/>
              <a:ext cx="28688" cy="23907"/>
            </a:xfrm>
            <a:custGeom>
              <a:avLst/>
              <a:gdLst>
                <a:gd name="T0" fmla="*/ 71 w 71"/>
                <a:gd name="T1" fmla="*/ 63 h 63"/>
                <a:gd name="T2" fmla="*/ 0 w 71"/>
                <a:gd name="T3" fmla="*/ 0 h 63"/>
                <a:gd name="T4" fmla="*/ 1 w 71"/>
                <a:gd name="T5" fmla="*/ 6 h 63"/>
              </a:gdLst>
              <a:ahLst/>
              <a:cxnLst>
                <a:cxn ang="0">
                  <a:pos x="T0" y="T1"/>
                </a:cxn>
                <a:cxn ang="0">
                  <a:pos x="T2" y="T3"/>
                </a:cxn>
                <a:cxn ang="0">
                  <a:pos x="T4" y="T5"/>
                </a:cxn>
              </a:cxnLst>
              <a:rect l="0" t="0" r="r" b="b"/>
              <a:pathLst>
                <a:path w="71" h="63">
                  <a:moveTo>
                    <a:pt x="71" y="63"/>
                  </a:moveTo>
                  <a:lnTo>
                    <a:pt x="0" y="0"/>
                  </a:lnTo>
                  <a:lnTo>
                    <a:pt x="1" y="6"/>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5" name="Freeform 54">
              <a:extLst>
                <a:ext uri="{FF2B5EF4-FFF2-40B4-BE49-F238E27FC236}">
                  <a16:creationId xmlns:a16="http://schemas.microsoft.com/office/drawing/2014/main" id="{AFCF17B2-0C8B-41B5-8061-4F2CDB7C1F34}"/>
                </a:ext>
              </a:extLst>
            </p:cNvPr>
            <p:cNvSpPr>
              <a:spLocks/>
            </p:cNvSpPr>
            <p:nvPr/>
          </p:nvSpPr>
          <p:spPr bwMode="auto">
            <a:xfrm>
              <a:off x="2076743" y="4822715"/>
              <a:ext cx="20719" cy="30282"/>
            </a:xfrm>
            <a:custGeom>
              <a:avLst/>
              <a:gdLst>
                <a:gd name="T0" fmla="*/ 6 w 53"/>
                <a:gd name="T1" fmla="*/ 6 h 78"/>
                <a:gd name="T2" fmla="*/ 0 w 53"/>
                <a:gd name="T3" fmla="*/ 0 h 78"/>
                <a:gd name="T4" fmla="*/ 32 w 53"/>
                <a:gd name="T5" fmla="*/ 78 h 78"/>
                <a:gd name="T6" fmla="*/ 53 w 53"/>
                <a:gd name="T7" fmla="*/ 71 h 78"/>
              </a:gdLst>
              <a:ahLst/>
              <a:cxnLst>
                <a:cxn ang="0">
                  <a:pos x="T0" y="T1"/>
                </a:cxn>
                <a:cxn ang="0">
                  <a:pos x="T2" y="T3"/>
                </a:cxn>
                <a:cxn ang="0">
                  <a:pos x="T4" y="T5"/>
                </a:cxn>
                <a:cxn ang="0">
                  <a:pos x="T6" y="T7"/>
                </a:cxn>
              </a:cxnLst>
              <a:rect l="0" t="0" r="r" b="b"/>
              <a:pathLst>
                <a:path w="53" h="78">
                  <a:moveTo>
                    <a:pt x="6" y="6"/>
                  </a:moveTo>
                  <a:lnTo>
                    <a:pt x="0" y="0"/>
                  </a:lnTo>
                  <a:lnTo>
                    <a:pt x="32" y="78"/>
                  </a:lnTo>
                  <a:lnTo>
                    <a:pt x="53" y="71"/>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6" name="Freeform 55">
              <a:extLst>
                <a:ext uri="{FF2B5EF4-FFF2-40B4-BE49-F238E27FC236}">
                  <a16:creationId xmlns:a16="http://schemas.microsoft.com/office/drawing/2014/main" id="{52B8BCC4-1E9C-489C-B07E-20D035FFBEEF}"/>
                </a:ext>
              </a:extLst>
            </p:cNvPr>
            <p:cNvSpPr>
              <a:spLocks/>
            </p:cNvSpPr>
            <p:nvPr/>
          </p:nvSpPr>
          <p:spPr bwMode="auto">
            <a:xfrm>
              <a:off x="3566931" y="2749202"/>
              <a:ext cx="116346" cy="205598"/>
            </a:xfrm>
            <a:custGeom>
              <a:avLst/>
              <a:gdLst>
                <a:gd name="T0" fmla="*/ 51 w 291"/>
                <a:gd name="T1" fmla="*/ 516 h 516"/>
                <a:gd name="T2" fmla="*/ 0 w 291"/>
                <a:gd name="T3" fmla="*/ 347 h 516"/>
                <a:gd name="T4" fmla="*/ 67 w 291"/>
                <a:gd name="T5" fmla="*/ 274 h 516"/>
                <a:gd name="T6" fmla="*/ 177 w 291"/>
                <a:gd name="T7" fmla="*/ 275 h 516"/>
                <a:gd name="T8" fmla="*/ 291 w 291"/>
                <a:gd name="T9" fmla="*/ 0 h 516"/>
              </a:gdLst>
              <a:ahLst/>
              <a:cxnLst>
                <a:cxn ang="0">
                  <a:pos x="T0" y="T1"/>
                </a:cxn>
                <a:cxn ang="0">
                  <a:pos x="T2" y="T3"/>
                </a:cxn>
                <a:cxn ang="0">
                  <a:pos x="T4" y="T5"/>
                </a:cxn>
                <a:cxn ang="0">
                  <a:pos x="T6" y="T7"/>
                </a:cxn>
                <a:cxn ang="0">
                  <a:pos x="T8" y="T9"/>
                </a:cxn>
              </a:cxnLst>
              <a:rect l="0" t="0" r="r" b="b"/>
              <a:pathLst>
                <a:path w="291" h="516">
                  <a:moveTo>
                    <a:pt x="51" y="516"/>
                  </a:moveTo>
                  <a:lnTo>
                    <a:pt x="0" y="347"/>
                  </a:lnTo>
                  <a:lnTo>
                    <a:pt x="67" y="274"/>
                  </a:lnTo>
                  <a:lnTo>
                    <a:pt x="177" y="275"/>
                  </a:lnTo>
                  <a:lnTo>
                    <a:pt x="291"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7" name="Freeform 56">
              <a:extLst>
                <a:ext uri="{FF2B5EF4-FFF2-40B4-BE49-F238E27FC236}">
                  <a16:creationId xmlns:a16="http://schemas.microsoft.com/office/drawing/2014/main" id="{BAF99254-3509-4DC2-A9B5-85794F0E5899}"/>
                </a:ext>
              </a:extLst>
            </p:cNvPr>
            <p:cNvSpPr>
              <a:spLocks/>
            </p:cNvSpPr>
            <p:nvPr/>
          </p:nvSpPr>
          <p:spPr bwMode="auto">
            <a:xfrm>
              <a:off x="3235424" y="2954800"/>
              <a:ext cx="352226" cy="525949"/>
            </a:xfrm>
            <a:custGeom>
              <a:avLst/>
              <a:gdLst>
                <a:gd name="T0" fmla="*/ 32 w 885"/>
                <a:gd name="T1" fmla="*/ 1320 h 1320"/>
                <a:gd name="T2" fmla="*/ 31 w 885"/>
                <a:gd name="T3" fmla="*/ 1319 h 1320"/>
                <a:gd name="T4" fmla="*/ 0 w 885"/>
                <a:gd name="T5" fmla="*/ 1103 h 1320"/>
                <a:gd name="T6" fmla="*/ 218 w 885"/>
                <a:gd name="T7" fmla="*/ 954 h 1320"/>
                <a:gd name="T8" fmla="*/ 204 w 885"/>
                <a:gd name="T9" fmla="*/ 822 h 1320"/>
                <a:gd name="T10" fmla="*/ 207 w 885"/>
                <a:gd name="T11" fmla="*/ 690 h 1320"/>
                <a:gd name="T12" fmla="*/ 71 w 885"/>
                <a:gd name="T13" fmla="*/ 565 h 1320"/>
                <a:gd name="T14" fmla="*/ 67 w 885"/>
                <a:gd name="T15" fmla="*/ 471 h 1320"/>
                <a:gd name="T16" fmla="*/ 137 w 885"/>
                <a:gd name="T17" fmla="*/ 397 h 1320"/>
                <a:gd name="T18" fmla="*/ 309 w 885"/>
                <a:gd name="T19" fmla="*/ 366 h 1320"/>
                <a:gd name="T20" fmla="*/ 462 w 885"/>
                <a:gd name="T21" fmla="*/ 273 h 1320"/>
                <a:gd name="T22" fmla="*/ 545 w 885"/>
                <a:gd name="T23" fmla="*/ 319 h 1320"/>
                <a:gd name="T24" fmla="*/ 719 w 885"/>
                <a:gd name="T25" fmla="*/ 281 h 1320"/>
                <a:gd name="T26" fmla="*/ 711 w 885"/>
                <a:gd name="T27" fmla="*/ 201 h 1320"/>
                <a:gd name="T28" fmla="*/ 885 w 885"/>
                <a:gd name="T29" fmla="*/ 0 h 1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85" h="1320">
                  <a:moveTo>
                    <a:pt x="32" y="1320"/>
                  </a:moveTo>
                  <a:lnTo>
                    <a:pt x="31" y="1319"/>
                  </a:lnTo>
                  <a:lnTo>
                    <a:pt x="0" y="1103"/>
                  </a:lnTo>
                  <a:lnTo>
                    <a:pt x="218" y="954"/>
                  </a:lnTo>
                  <a:lnTo>
                    <a:pt x="204" y="822"/>
                  </a:lnTo>
                  <a:lnTo>
                    <a:pt x="207" y="690"/>
                  </a:lnTo>
                  <a:lnTo>
                    <a:pt x="71" y="565"/>
                  </a:lnTo>
                  <a:lnTo>
                    <a:pt x="67" y="471"/>
                  </a:lnTo>
                  <a:lnTo>
                    <a:pt x="137" y="397"/>
                  </a:lnTo>
                  <a:lnTo>
                    <a:pt x="309" y="366"/>
                  </a:lnTo>
                  <a:lnTo>
                    <a:pt x="462" y="273"/>
                  </a:lnTo>
                  <a:lnTo>
                    <a:pt x="545" y="319"/>
                  </a:lnTo>
                  <a:lnTo>
                    <a:pt x="719" y="281"/>
                  </a:lnTo>
                  <a:lnTo>
                    <a:pt x="711" y="201"/>
                  </a:lnTo>
                  <a:lnTo>
                    <a:pt x="885"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8" name="Freeform 57">
              <a:extLst>
                <a:ext uri="{FF2B5EF4-FFF2-40B4-BE49-F238E27FC236}">
                  <a16:creationId xmlns:a16="http://schemas.microsoft.com/office/drawing/2014/main" id="{A92C0888-3CA7-4BA8-B5E6-81C2F0B8D7E7}"/>
                </a:ext>
              </a:extLst>
            </p:cNvPr>
            <p:cNvSpPr>
              <a:spLocks/>
            </p:cNvSpPr>
            <p:nvPr/>
          </p:nvSpPr>
          <p:spPr bwMode="auto">
            <a:xfrm>
              <a:off x="2369999" y="3214587"/>
              <a:ext cx="878175" cy="266162"/>
            </a:xfrm>
            <a:custGeom>
              <a:avLst/>
              <a:gdLst>
                <a:gd name="T0" fmla="*/ 2203 w 2203"/>
                <a:gd name="T1" fmla="*/ 670 h 670"/>
                <a:gd name="T2" fmla="*/ 2202 w 2203"/>
                <a:gd name="T3" fmla="*/ 670 h 670"/>
                <a:gd name="T4" fmla="*/ 2110 w 2203"/>
                <a:gd name="T5" fmla="*/ 648 h 670"/>
                <a:gd name="T6" fmla="*/ 2019 w 2203"/>
                <a:gd name="T7" fmla="*/ 548 h 670"/>
                <a:gd name="T8" fmla="*/ 1936 w 2203"/>
                <a:gd name="T9" fmla="*/ 576 h 670"/>
                <a:gd name="T10" fmla="*/ 1726 w 2203"/>
                <a:gd name="T11" fmla="*/ 433 h 670"/>
                <a:gd name="T12" fmla="*/ 1681 w 2203"/>
                <a:gd name="T13" fmla="*/ 190 h 670"/>
                <a:gd name="T14" fmla="*/ 1601 w 2203"/>
                <a:gd name="T15" fmla="*/ 146 h 670"/>
                <a:gd name="T16" fmla="*/ 1283 w 2203"/>
                <a:gd name="T17" fmla="*/ 315 h 670"/>
                <a:gd name="T18" fmla="*/ 1196 w 2203"/>
                <a:gd name="T19" fmla="*/ 312 h 670"/>
                <a:gd name="T20" fmla="*/ 1196 w 2203"/>
                <a:gd name="T21" fmla="*/ 227 h 670"/>
                <a:gd name="T22" fmla="*/ 1103 w 2203"/>
                <a:gd name="T23" fmla="*/ 182 h 670"/>
                <a:gd name="T24" fmla="*/ 1046 w 2203"/>
                <a:gd name="T25" fmla="*/ 8 h 670"/>
                <a:gd name="T26" fmla="*/ 966 w 2203"/>
                <a:gd name="T27" fmla="*/ 0 h 670"/>
                <a:gd name="T28" fmla="*/ 947 w 2203"/>
                <a:gd name="T29" fmla="*/ 80 h 670"/>
                <a:gd name="T30" fmla="*/ 684 w 2203"/>
                <a:gd name="T31" fmla="*/ 80 h 670"/>
                <a:gd name="T32" fmla="*/ 488 w 2203"/>
                <a:gd name="T33" fmla="*/ 174 h 670"/>
                <a:gd name="T34" fmla="*/ 416 w 2203"/>
                <a:gd name="T35" fmla="*/ 125 h 670"/>
                <a:gd name="T36" fmla="*/ 347 w 2203"/>
                <a:gd name="T37" fmla="*/ 172 h 670"/>
                <a:gd name="T38" fmla="*/ 250 w 2203"/>
                <a:gd name="T39" fmla="*/ 64 h 670"/>
                <a:gd name="T40" fmla="*/ 0 w 2203"/>
                <a:gd name="T41" fmla="*/ 40 h 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03" h="670">
                  <a:moveTo>
                    <a:pt x="2203" y="670"/>
                  </a:moveTo>
                  <a:lnTo>
                    <a:pt x="2202" y="670"/>
                  </a:lnTo>
                  <a:lnTo>
                    <a:pt x="2110" y="648"/>
                  </a:lnTo>
                  <a:lnTo>
                    <a:pt x="2019" y="548"/>
                  </a:lnTo>
                  <a:lnTo>
                    <a:pt x="1936" y="576"/>
                  </a:lnTo>
                  <a:lnTo>
                    <a:pt x="1726" y="433"/>
                  </a:lnTo>
                  <a:lnTo>
                    <a:pt x="1681" y="190"/>
                  </a:lnTo>
                  <a:lnTo>
                    <a:pt x="1601" y="146"/>
                  </a:lnTo>
                  <a:lnTo>
                    <a:pt x="1283" y="315"/>
                  </a:lnTo>
                  <a:lnTo>
                    <a:pt x="1196" y="312"/>
                  </a:lnTo>
                  <a:lnTo>
                    <a:pt x="1196" y="227"/>
                  </a:lnTo>
                  <a:lnTo>
                    <a:pt x="1103" y="182"/>
                  </a:lnTo>
                  <a:lnTo>
                    <a:pt x="1046" y="8"/>
                  </a:lnTo>
                  <a:lnTo>
                    <a:pt x="966" y="0"/>
                  </a:lnTo>
                  <a:lnTo>
                    <a:pt x="947" y="80"/>
                  </a:lnTo>
                  <a:lnTo>
                    <a:pt x="684" y="80"/>
                  </a:lnTo>
                  <a:lnTo>
                    <a:pt x="488" y="174"/>
                  </a:lnTo>
                  <a:lnTo>
                    <a:pt x="416" y="125"/>
                  </a:lnTo>
                  <a:lnTo>
                    <a:pt x="347" y="172"/>
                  </a:lnTo>
                  <a:lnTo>
                    <a:pt x="250" y="64"/>
                  </a:lnTo>
                  <a:lnTo>
                    <a:pt x="0" y="4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59" name="Freeform 58">
              <a:extLst>
                <a:ext uri="{FF2B5EF4-FFF2-40B4-BE49-F238E27FC236}">
                  <a16:creationId xmlns:a16="http://schemas.microsoft.com/office/drawing/2014/main" id="{B049D493-2154-473D-8D63-E573BE4E2793}"/>
                </a:ext>
              </a:extLst>
            </p:cNvPr>
            <p:cNvSpPr>
              <a:spLocks/>
            </p:cNvSpPr>
            <p:nvPr/>
          </p:nvSpPr>
          <p:spPr bwMode="auto">
            <a:xfrm>
              <a:off x="2872041" y="3480749"/>
              <a:ext cx="400040" cy="721984"/>
            </a:xfrm>
            <a:custGeom>
              <a:avLst/>
              <a:gdLst>
                <a:gd name="T0" fmla="*/ 1 w 1002"/>
                <a:gd name="T1" fmla="*/ 1813 h 1813"/>
                <a:gd name="T2" fmla="*/ 0 w 1002"/>
                <a:gd name="T3" fmla="*/ 1812 h 1813"/>
                <a:gd name="T4" fmla="*/ 166 w 1002"/>
                <a:gd name="T5" fmla="*/ 1369 h 1813"/>
                <a:gd name="T6" fmla="*/ 215 w 1002"/>
                <a:gd name="T7" fmla="*/ 1101 h 1813"/>
                <a:gd name="T8" fmla="*/ 237 w 1002"/>
                <a:gd name="T9" fmla="*/ 1031 h 1813"/>
                <a:gd name="T10" fmla="*/ 414 w 1002"/>
                <a:gd name="T11" fmla="*/ 1104 h 1813"/>
                <a:gd name="T12" fmla="*/ 399 w 1002"/>
                <a:gd name="T13" fmla="*/ 1009 h 1813"/>
                <a:gd name="T14" fmla="*/ 481 w 1002"/>
                <a:gd name="T15" fmla="*/ 1018 h 1813"/>
                <a:gd name="T16" fmla="*/ 702 w 1002"/>
                <a:gd name="T17" fmla="*/ 888 h 1813"/>
                <a:gd name="T18" fmla="*/ 720 w 1002"/>
                <a:gd name="T19" fmla="*/ 786 h 1813"/>
                <a:gd name="T20" fmla="*/ 813 w 1002"/>
                <a:gd name="T21" fmla="*/ 757 h 1813"/>
                <a:gd name="T22" fmla="*/ 993 w 1002"/>
                <a:gd name="T23" fmla="*/ 449 h 1813"/>
                <a:gd name="T24" fmla="*/ 983 w 1002"/>
                <a:gd name="T25" fmla="*/ 289 h 1813"/>
                <a:gd name="T26" fmla="*/ 933 w 1002"/>
                <a:gd name="T27" fmla="*/ 223 h 1813"/>
                <a:gd name="T28" fmla="*/ 991 w 1002"/>
                <a:gd name="T29" fmla="*/ 164 h 1813"/>
                <a:gd name="T30" fmla="*/ 991 w 1002"/>
                <a:gd name="T31" fmla="*/ 163 h 1813"/>
                <a:gd name="T32" fmla="*/ 1002 w 1002"/>
                <a:gd name="T33" fmla="*/ 110 h 1813"/>
                <a:gd name="T34" fmla="*/ 943 w 1002"/>
                <a:gd name="T35" fmla="*/ 0 h 18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02" h="1813">
                  <a:moveTo>
                    <a:pt x="1" y="1813"/>
                  </a:moveTo>
                  <a:lnTo>
                    <a:pt x="0" y="1812"/>
                  </a:lnTo>
                  <a:lnTo>
                    <a:pt x="166" y="1369"/>
                  </a:lnTo>
                  <a:lnTo>
                    <a:pt x="215" y="1101"/>
                  </a:lnTo>
                  <a:lnTo>
                    <a:pt x="237" y="1031"/>
                  </a:lnTo>
                  <a:lnTo>
                    <a:pt x="414" y="1104"/>
                  </a:lnTo>
                  <a:lnTo>
                    <a:pt x="399" y="1009"/>
                  </a:lnTo>
                  <a:lnTo>
                    <a:pt x="481" y="1018"/>
                  </a:lnTo>
                  <a:lnTo>
                    <a:pt x="702" y="888"/>
                  </a:lnTo>
                  <a:lnTo>
                    <a:pt x="720" y="786"/>
                  </a:lnTo>
                  <a:lnTo>
                    <a:pt x="813" y="757"/>
                  </a:lnTo>
                  <a:lnTo>
                    <a:pt x="993" y="449"/>
                  </a:lnTo>
                  <a:lnTo>
                    <a:pt x="983" y="289"/>
                  </a:lnTo>
                  <a:lnTo>
                    <a:pt x="933" y="223"/>
                  </a:lnTo>
                  <a:lnTo>
                    <a:pt x="991" y="164"/>
                  </a:lnTo>
                  <a:lnTo>
                    <a:pt x="991" y="163"/>
                  </a:lnTo>
                  <a:lnTo>
                    <a:pt x="1002" y="110"/>
                  </a:lnTo>
                  <a:lnTo>
                    <a:pt x="943"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60" name="Freeform 59">
              <a:extLst>
                <a:ext uri="{FF2B5EF4-FFF2-40B4-BE49-F238E27FC236}">
                  <a16:creationId xmlns:a16="http://schemas.microsoft.com/office/drawing/2014/main" id="{C4F7D5FD-22D0-4483-A765-47CAD5F0B0BF}"/>
                </a:ext>
              </a:extLst>
            </p:cNvPr>
            <p:cNvSpPr>
              <a:spLocks/>
            </p:cNvSpPr>
            <p:nvPr/>
          </p:nvSpPr>
          <p:spPr bwMode="auto">
            <a:xfrm>
              <a:off x="2140494" y="3138085"/>
              <a:ext cx="229505" cy="119534"/>
            </a:xfrm>
            <a:custGeom>
              <a:avLst/>
              <a:gdLst>
                <a:gd name="T0" fmla="*/ 0 w 577"/>
                <a:gd name="T1" fmla="*/ 0 h 303"/>
                <a:gd name="T2" fmla="*/ 136 w 577"/>
                <a:gd name="T3" fmla="*/ 276 h 303"/>
                <a:gd name="T4" fmla="*/ 214 w 577"/>
                <a:gd name="T5" fmla="*/ 303 h 303"/>
                <a:gd name="T6" fmla="*/ 420 w 577"/>
                <a:gd name="T7" fmla="*/ 167 h 303"/>
                <a:gd name="T8" fmla="*/ 577 w 577"/>
                <a:gd name="T9" fmla="*/ 232 h 303"/>
              </a:gdLst>
              <a:ahLst/>
              <a:cxnLst>
                <a:cxn ang="0">
                  <a:pos x="T0" y="T1"/>
                </a:cxn>
                <a:cxn ang="0">
                  <a:pos x="T2" y="T3"/>
                </a:cxn>
                <a:cxn ang="0">
                  <a:pos x="T4" y="T5"/>
                </a:cxn>
                <a:cxn ang="0">
                  <a:pos x="T6" y="T7"/>
                </a:cxn>
                <a:cxn ang="0">
                  <a:pos x="T8" y="T9"/>
                </a:cxn>
              </a:cxnLst>
              <a:rect l="0" t="0" r="r" b="b"/>
              <a:pathLst>
                <a:path w="577" h="303">
                  <a:moveTo>
                    <a:pt x="0" y="0"/>
                  </a:moveTo>
                  <a:lnTo>
                    <a:pt x="136" y="276"/>
                  </a:lnTo>
                  <a:lnTo>
                    <a:pt x="214" y="303"/>
                  </a:lnTo>
                  <a:lnTo>
                    <a:pt x="420" y="167"/>
                  </a:lnTo>
                  <a:lnTo>
                    <a:pt x="577" y="232"/>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61" name="Freeform 60">
              <a:extLst>
                <a:ext uri="{FF2B5EF4-FFF2-40B4-BE49-F238E27FC236}">
                  <a16:creationId xmlns:a16="http://schemas.microsoft.com/office/drawing/2014/main" id="{19964069-A3B4-46BE-BE85-EF5AE526C401}"/>
                </a:ext>
              </a:extLst>
            </p:cNvPr>
            <p:cNvSpPr>
              <a:spLocks/>
            </p:cNvSpPr>
            <p:nvPr/>
          </p:nvSpPr>
          <p:spPr bwMode="auto">
            <a:xfrm>
              <a:off x="2272779" y="4202733"/>
              <a:ext cx="600857" cy="597669"/>
            </a:xfrm>
            <a:custGeom>
              <a:avLst/>
              <a:gdLst>
                <a:gd name="T0" fmla="*/ 1507 w 1507"/>
                <a:gd name="T1" fmla="*/ 0 h 1500"/>
                <a:gd name="T2" fmla="*/ 1313 w 1507"/>
                <a:gd name="T3" fmla="*/ 173 h 1500"/>
                <a:gd name="T4" fmla="*/ 1248 w 1507"/>
                <a:gd name="T5" fmla="*/ 107 h 1500"/>
                <a:gd name="T6" fmla="*/ 969 w 1507"/>
                <a:gd name="T7" fmla="*/ 112 h 1500"/>
                <a:gd name="T8" fmla="*/ 806 w 1507"/>
                <a:gd name="T9" fmla="*/ 135 h 1500"/>
                <a:gd name="T10" fmla="*/ 700 w 1507"/>
                <a:gd name="T11" fmla="*/ 273 h 1500"/>
                <a:gd name="T12" fmla="*/ 345 w 1507"/>
                <a:gd name="T13" fmla="*/ 296 h 1500"/>
                <a:gd name="T14" fmla="*/ 410 w 1507"/>
                <a:gd name="T15" fmla="*/ 461 h 1500"/>
                <a:gd name="T16" fmla="*/ 532 w 1507"/>
                <a:gd name="T17" fmla="*/ 580 h 1500"/>
                <a:gd name="T18" fmla="*/ 670 w 1507"/>
                <a:gd name="T19" fmla="*/ 1099 h 1500"/>
                <a:gd name="T20" fmla="*/ 662 w 1507"/>
                <a:gd name="T21" fmla="*/ 1314 h 1500"/>
                <a:gd name="T22" fmla="*/ 734 w 1507"/>
                <a:gd name="T23" fmla="*/ 1371 h 1500"/>
                <a:gd name="T24" fmla="*/ 472 w 1507"/>
                <a:gd name="T25" fmla="*/ 1500 h 1500"/>
                <a:gd name="T26" fmla="*/ 403 w 1507"/>
                <a:gd name="T27" fmla="*/ 1449 h 1500"/>
                <a:gd name="T28" fmla="*/ 215 w 1507"/>
                <a:gd name="T29" fmla="*/ 1457 h 1500"/>
                <a:gd name="T30" fmla="*/ 255 w 1507"/>
                <a:gd name="T31" fmla="*/ 1372 h 1500"/>
                <a:gd name="T32" fmla="*/ 0 w 1507"/>
                <a:gd name="T33" fmla="*/ 1471 h 15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507" h="1500">
                  <a:moveTo>
                    <a:pt x="1507" y="0"/>
                  </a:moveTo>
                  <a:lnTo>
                    <a:pt x="1313" y="173"/>
                  </a:lnTo>
                  <a:lnTo>
                    <a:pt x="1248" y="107"/>
                  </a:lnTo>
                  <a:lnTo>
                    <a:pt x="969" y="112"/>
                  </a:lnTo>
                  <a:lnTo>
                    <a:pt x="806" y="135"/>
                  </a:lnTo>
                  <a:lnTo>
                    <a:pt x="700" y="273"/>
                  </a:lnTo>
                  <a:lnTo>
                    <a:pt x="345" y="296"/>
                  </a:lnTo>
                  <a:lnTo>
                    <a:pt x="410" y="461"/>
                  </a:lnTo>
                  <a:lnTo>
                    <a:pt x="532" y="580"/>
                  </a:lnTo>
                  <a:lnTo>
                    <a:pt x="670" y="1099"/>
                  </a:lnTo>
                  <a:lnTo>
                    <a:pt x="662" y="1314"/>
                  </a:lnTo>
                  <a:lnTo>
                    <a:pt x="734" y="1371"/>
                  </a:lnTo>
                  <a:lnTo>
                    <a:pt x="472" y="1500"/>
                  </a:lnTo>
                  <a:lnTo>
                    <a:pt x="403" y="1449"/>
                  </a:lnTo>
                  <a:lnTo>
                    <a:pt x="215" y="1457"/>
                  </a:lnTo>
                  <a:lnTo>
                    <a:pt x="255" y="1372"/>
                  </a:lnTo>
                  <a:lnTo>
                    <a:pt x="0" y="1471"/>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62" name="Freeform 61">
              <a:extLst>
                <a:ext uri="{FF2B5EF4-FFF2-40B4-BE49-F238E27FC236}">
                  <a16:creationId xmlns:a16="http://schemas.microsoft.com/office/drawing/2014/main" id="{644CFD32-3B2D-480B-9094-0D0709802346}"/>
                </a:ext>
              </a:extLst>
            </p:cNvPr>
            <p:cNvSpPr>
              <a:spLocks/>
            </p:cNvSpPr>
            <p:nvPr/>
          </p:nvSpPr>
          <p:spPr bwMode="auto">
            <a:xfrm>
              <a:off x="2105431" y="4846622"/>
              <a:ext cx="1594" cy="1594"/>
            </a:xfrm>
            <a:custGeom>
              <a:avLst/>
              <a:gdLst>
                <a:gd name="T0" fmla="*/ 3 w 4"/>
                <a:gd name="T1" fmla="*/ 0 h 1"/>
                <a:gd name="T2" fmla="*/ 4 w 4"/>
                <a:gd name="T3" fmla="*/ 0 h 1"/>
                <a:gd name="T4" fmla="*/ 0 w 4"/>
                <a:gd name="T5" fmla="*/ 1 h 1"/>
              </a:gdLst>
              <a:ahLst/>
              <a:cxnLst>
                <a:cxn ang="0">
                  <a:pos x="T0" y="T1"/>
                </a:cxn>
                <a:cxn ang="0">
                  <a:pos x="T2" y="T3"/>
                </a:cxn>
                <a:cxn ang="0">
                  <a:pos x="T4" y="T5"/>
                </a:cxn>
              </a:cxnLst>
              <a:rect l="0" t="0" r="r" b="b"/>
              <a:pathLst>
                <a:path w="4" h="1">
                  <a:moveTo>
                    <a:pt x="3" y="0"/>
                  </a:moveTo>
                  <a:lnTo>
                    <a:pt x="4" y="0"/>
                  </a:lnTo>
                  <a:lnTo>
                    <a:pt x="0" y="1"/>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63" name="Freeform 62">
              <a:extLst>
                <a:ext uri="{FF2B5EF4-FFF2-40B4-BE49-F238E27FC236}">
                  <a16:creationId xmlns:a16="http://schemas.microsoft.com/office/drawing/2014/main" id="{0EAD7D87-C5DE-4D15-80B1-E0CF5E283665}"/>
                </a:ext>
              </a:extLst>
            </p:cNvPr>
            <p:cNvSpPr>
              <a:spLocks/>
            </p:cNvSpPr>
            <p:nvPr/>
          </p:nvSpPr>
          <p:spPr bwMode="auto">
            <a:xfrm>
              <a:off x="2105431" y="4846622"/>
              <a:ext cx="1594" cy="1594"/>
            </a:xfrm>
            <a:custGeom>
              <a:avLst/>
              <a:gdLst>
                <a:gd name="T0" fmla="*/ 1 w 4"/>
                <a:gd name="T1" fmla="*/ 1 h 1"/>
                <a:gd name="T2" fmla="*/ 0 w 4"/>
                <a:gd name="T3" fmla="*/ 0 h 1"/>
                <a:gd name="T4" fmla="*/ 4 w 4"/>
                <a:gd name="T5" fmla="*/ 0 h 1"/>
              </a:gdLst>
              <a:ahLst/>
              <a:cxnLst>
                <a:cxn ang="0">
                  <a:pos x="T0" y="T1"/>
                </a:cxn>
                <a:cxn ang="0">
                  <a:pos x="T2" y="T3"/>
                </a:cxn>
                <a:cxn ang="0">
                  <a:pos x="T4" y="T5"/>
                </a:cxn>
              </a:cxnLst>
              <a:rect l="0" t="0" r="r" b="b"/>
              <a:pathLst>
                <a:path w="4" h="1">
                  <a:moveTo>
                    <a:pt x="1" y="1"/>
                  </a:moveTo>
                  <a:lnTo>
                    <a:pt x="0" y="0"/>
                  </a:lnTo>
                  <a:lnTo>
                    <a:pt x="4"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88" name="Line 63">
              <a:extLst>
                <a:ext uri="{FF2B5EF4-FFF2-40B4-BE49-F238E27FC236}">
                  <a16:creationId xmlns:a16="http://schemas.microsoft.com/office/drawing/2014/main" id="{D17914F8-6A6C-4374-A065-7DF6AEC66B7A}"/>
                </a:ext>
              </a:extLst>
            </p:cNvPr>
            <p:cNvSpPr>
              <a:spLocks noChangeShapeType="1"/>
            </p:cNvSpPr>
            <p:nvPr/>
          </p:nvSpPr>
          <p:spPr bwMode="auto">
            <a:xfrm flipV="1">
              <a:off x="2097462" y="4848216"/>
              <a:ext cx="7969" cy="1594"/>
            </a:xfrm>
            <a:prstGeom prst="line">
              <a:avLst/>
            </a:prstGeom>
            <a:noFill/>
            <a:ln w="3175">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89" name="Line 64">
              <a:extLst>
                <a:ext uri="{FF2B5EF4-FFF2-40B4-BE49-F238E27FC236}">
                  <a16:creationId xmlns:a16="http://schemas.microsoft.com/office/drawing/2014/main" id="{D0BCE59A-2446-465C-98E2-1FE758C9076E}"/>
                </a:ext>
              </a:extLst>
            </p:cNvPr>
            <p:cNvSpPr>
              <a:spLocks noChangeShapeType="1"/>
            </p:cNvSpPr>
            <p:nvPr/>
          </p:nvSpPr>
          <p:spPr bwMode="auto">
            <a:xfrm>
              <a:off x="2105431" y="4848216"/>
              <a:ext cx="0" cy="0"/>
            </a:xfrm>
            <a:prstGeom prst="line">
              <a:avLst/>
            </a:prstGeom>
            <a:noFill/>
            <a:ln w="3175">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0" name="Freeform 65">
              <a:extLst>
                <a:ext uri="{FF2B5EF4-FFF2-40B4-BE49-F238E27FC236}">
                  <a16:creationId xmlns:a16="http://schemas.microsoft.com/office/drawing/2014/main" id="{E9EC86B0-BB32-40C5-A8A1-D6720F74B661}"/>
                </a:ext>
              </a:extLst>
            </p:cNvPr>
            <p:cNvSpPr>
              <a:spLocks/>
            </p:cNvSpPr>
            <p:nvPr/>
          </p:nvSpPr>
          <p:spPr bwMode="auto">
            <a:xfrm>
              <a:off x="2078337" y="4824309"/>
              <a:ext cx="19125" cy="28688"/>
            </a:xfrm>
            <a:custGeom>
              <a:avLst/>
              <a:gdLst>
                <a:gd name="T0" fmla="*/ 47 w 47"/>
                <a:gd name="T1" fmla="*/ 65 h 71"/>
                <a:gd name="T2" fmla="*/ 29 w 47"/>
                <a:gd name="T3" fmla="*/ 71 h 71"/>
                <a:gd name="T4" fmla="*/ 0 w 47"/>
                <a:gd name="T5" fmla="*/ 0 h 71"/>
              </a:gdLst>
              <a:ahLst/>
              <a:cxnLst>
                <a:cxn ang="0">
                  <a:pos x="T0" y="T1"/>
                </a:cxn>
                <a:cxn ang="0">
                  <a:pos x="T2" y="T3"/>
                </a:cxn>
                <a:cxn ang="0">
                  <a:pos x="T4" y="T5"/>
                </a:cxn>
              </a:cxnLst>
              <a:rect l="0" t="0" r="r" b="b"/>
              <a:pathLst>
                <a:path w="47" h="71">
                  <a:moveTo>
                    <a:pt x="47" y="65"/>
                  </a:moveTo>
                  <a:lnTo>
                    <a:pt x="29" y="71"/>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1" name="Freeform 66">
              <a:extLst>
                <a:ext uri="{FF2B5EF4-FFF2-40B4-BE49-F238E27FC236}">
                  <a16:creationId xmlns:a16="http://schemas.microsoft.com/office/drawing/2014/main" id="{B0F431B9-3693-4BA5-97B1-3A711B4743FD}"/>
                </a:ext>
              </a:extLst>
            </p:cNvPr>
            <p:cNvSpPr>
              <a:spLocks/>
            </p:cNvSpPr>
            <p:nvPr/>
          </p:nvSpPr>
          <p:spPr bwMode="auto">
            <a:xfrm>
              <a:off x="2105431" y="4840247"/>
              <a:ext cx="86064" cy="54189"/>
            </a:xfrm>
            <a:custGeom>
              <a:avLst/>
              <a:gdLst>
                <a:gd name="T0" fmla="*/ 0 w 214"/>
                <a:gd name="T1" fmla="*/ 19 h 135"/>
                <a:gd name="T2" fmla="*/ 129 w 214"/>
                <a:gd name="T3" fmla="*/ 135 h 135"/>
                <a:gd name="T4" fmla="*/ 214 w 214"/>
                <a:gd name="T5" fmla="*/ 99 h 135"/>
                <a:gd name="T6" fmla="*/ 58 w 214"/>
                <a:gd name="T7" fmla="*/ 0 h 135"/>
                <a:gd name="T8" fmla="*/ 3 w 214"/>
                <a:gd name="T9" fmla="*/ 18 h 135"/>
              </a:gdLst>
              <a:ahLst/>
              <a:cxnLst>
                <a:cxn ang="0">
                  <a:pos x="T0" y="T1"/>
                </a:cxn>
                <a:cxn ang="0">
                  <a:pos x="T2" y="T3"/>
                </a:cxn>
                <a:cxn ang="0">
                  <a:pos x="T4" y="T5"/>
                </a:cxn>
                <a:cxn ang="0">
                  <a:pos x="T6" y="T7"/>
                </a:cxn>
                <a:cxn ang="0">
                  <a:pos x="T8" y="T9"/>
                </a:cxn>
              </a:cxnLst>
              <a:rect l="0" t="0" r="r" b="b"/>
              <a:pathLst>
                <a:path w="214" h="135">
                  <a:moveTo>
                    <a:pt x="0" y="19"/>
                  </a:moveTo>
                  <a:lnTo>
                    <a:pt x="129" y="135"/>
                  </a:lnTo>
                  <a:lnTo>
                    <a:pt x="214" y="99"/>
                  </a:lnTo>
                  <a:lnTo>
                    <a:pt x="58" y="0"/>
                  </a:lnTo>
                  <a:lnTo>
                    <a:pt x="3" y="18"/>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2" name="Line 67">
              <a:extLst>
                <a:ext uri="{FF2B5EF4-FFF2-40B4-BE49-F238E27FC236}">
                  <a16:creationId xmlns:a16="http://schemas.microsoft.com/office/drawing/2014/main" id="{9E25A683-3C26-47E9-967E-1FAA1DFAD158}"/>
                </a:ext>
              </a:extLst>
            </p:cNvPr>
            <p:cNvSpPr>
              <a:spLocks noChangeShapeType="1"/>
            </p:cNvSpPr>
            <p:nvPr/>
          </p:nvSpPr>
          <p:spPr bwMode="auto">
            <a:xfrm>
              <a:off x="2078337" y="4824309"/>
              <a:ext cx="27094" cy="23907"/>
            </a:xfrm>
            <a:prstGeom prst="line">
              <a:avLst/>
            </a:prstGeom>
            <a:noFill/>
            <a:ln w="3175">
              <a:solidFill>
                <a:schemeClr val="accent1"/>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3" name="Freeform 68">
              <a:extLst>
                <a:ext uri="{FF2B5EF4-FFF2-40B4-BE49-F238E27FC236}">
                  <a16:creationId xmlns:a16="http://schemas.microsoft.com/office/drawing/2014/main" id="{01EE83AE-0C8C-445B-9C8E-05A402E31C5A}"/>
                </a:ext>
              </a:extLst>
            </p:cNvPr>
            <p:cNvSpPr>
              <a:spLocks/>
            </p:cNvSpPr>
            <p:nvPr/>
          </p:nvSpPr>
          <p:spPr bwMode="auto">
            <a:xfrm>
              <a:off x="2591535" y="5732766"/>
              <a:ext cx="1247933" cy="1528439"/>
            </a:xfrm>
            <a:custGeom>
              <a:avLst/>
              <a:gdLst>
                <a:gd name="T0" fmla="*/ 3134 w 3134"/>
                <a:gd name="T1" fmla="*/ 102 h 3836"/>
                <a:gd name="T2" fmla="*/ 2938 w 3134"/>
                <a:gd name="T3" fmla="*/ 98 h 3836"/>
                <a:gd name="T4" fmla="*/ 2786 w 3134"/>
                <a:gd name="T5" fmla="*/ 174 h 3836"/>
                <a:gd name="T6" fmla="*/ 2591 w 3134"/>
                <a:gd name="T7" fmla="*/ 0 h 3836"/>
                <a:gd name="T8" fmla="*/ 2357 w 3134"/>
                <a:gd name="T9" fmla="*/ 20 h 3836"/>
                <a:gd name="T10" fmla="*/ 2337 w 3134"/>
                <a:gd name="T11" fmla="*/ 166 h 3836"/>
                <a:gd name="T12" fmla="*/ 2296 w 3134"/>
                <a:gd name="T13" fmla="*/ 321 h 3836"/>
                <a:gd name="T14" fmla="*/ 2166 w 3134"/>
                <a:gd name="T15" fmla="*/ 413 h 3836"/>
                <a:gd name="T16" fmla="*/ 2184 w 3134"/>
                <a:gd name="T17" fmla="*/ 516 h 3836"/>
                <a:gd name="T18" fmla="*/ 2009 w 3134"/>
                <a:gd name="T19" fmla="*/ 616 h 3836"/>
                <a:gd name="T20" fmla="*/ 1874 w 3134"/>
                <a:gd name="T21" fmla="*/ 801 h 3836"/>
                <a:gd name="T22" fmla="*/ 1776 w 3134"/>
                <a:gd name="T23" fmla="*/ 893 h 3836"/>
                <a:gd name="T24" fmla="*/ 1852 w 3134"/>
                <a:gd name="T25" fmla="*/ 1157 h 3836"/>
                <a:gd name="T26" fmla="*/ 1635 w 3134"/>
                <a:gd name="T27" fmla="*/ 1213 h 3836"/>
                <a:gd name="T28" fmla="*/ 1635 w 3134"/>
                <a:gd name="T29" fmla="*/ 1298 h 3836"/>
                <a:gd name="T30" fmla="*/ 1705 w 3134"/>
                <a:gd name="T31" fmla="*/ 1338 h 3836"/>
                <a:gd name="T32" fmla="*/ 1577 w 3134"/>
                <a:gd name="T33" fmla="*/ 1497 h 3836"/>
                <a:gd name="T34" fmla="*/ 1615 w 3134"/>
                <a:gd name="T35" fmla="*/ 1577 h 3836"/>
                <a:gd name="T36" fmla="*/ 1534 w 3134"/>
                <a:gd name="T37" fmla="*/ 1569 h 3836"/>
                <a:gd name="T38" fmla="*/ 1430 w 3134"/>
                <a:gd name="T39" fmla="*/ 1706 h 3836"/>
                <a:gd name="T40" fmla="*/ 1353 w 3134"/>
                <a:gd name="T41" fmla="*/ 1744 h 3836"/>
                <a:gd name="T42" fmla="*/ 1104 w 3134"/>
                <a:gd name="T43" fmla="*/ 1716 h 3836"/>
                <a:gd name="T44" fmla="*/ 959 w 3134"/>
                <a:gd name="T45" fmla="*/ 1798 h 3836"/>
                <a:gd name="T46" fmla="*/ 718 w 3134"/>
                <a:gd name="T47" fmla="*/ 1778 h 3836"/>
                <a:gd name="T48" fmla="*/ 678 w 3134"/>
                <a:gd name="T49" fmla="*/ 1850 h 3836"/>
                <a:gd name="T50" fmla="*/ 570 w 3134"/>
                <a:gd name="T51" fmla="*/ 1832 h 3836"/>
                <a:gd name="T52" fmla="*/ 570 w 3134"/>
                <a:gd name="T53" fmla="*/ 1833 h 3836"/>
                <a:gd name="T54" fmla="*/ 562 w 3134"/>
                <a:gd name="T55" fmla="*/ 1917 h 3836"/>
                <a:gd name="T56" fmla="*/ 489 w 3134"/>
                <a:gd name="T57" fmla="*/ 1954 h 3836"/>
                <a:gd name="T58" fmla="*/ 468 w 3134"/>
                <a:gd name="T59" fmla="*/ 1868 h 3836"/>
                <a:gd name="T60" fmla="*/ 200 w 3134"/>
                <a:gd name="T61" fmla="*/ 1946 h 3836"/>
                <a:gd name="T62" fmla="*/ 214 w 3134"/>
                <a:gd name="T63" fmla="*/ 2131 h 3836"/>
                <a:gd name="T64" fmla="*/ 91 w 3134"/>
                <a:gd name="T65" fmla="*/ 2451 h 3836"/>
                <a:gd name="T66" fmla="*/ 136 w 3134"/>
                <a:gd name="T67" fmla="*/ 2530 h 3836"/>
                <a:gd name="T68" fmla="*/ 328 w 3134"/>
                <a:gd name="T69" fmla="*/ 2539 h 3836"/>
                <a:gd name="T70" fmla="*/ 328 w 3134"/>
                <a:gd name="T71" fmla="*/ 2540 h 3836"/>
                <a:gd name="T72" fmla="*/ 400 w 3134"/>
                <a:gd name="T73" fmla="*/ 2708 h 3836"/>
                <a:gd name="T74" fmla="*/ 357 w 3134"/>
                <a:gd name="T75" fmla="*/ 2788 h 3836"/>
                <a:gd name="T76" fmla="*/ 440 w 3134"/>
                <a:gd name="T77" fmla="*/ 2788 h 3836"/>
                <a:gd name="T78" fmla="*/ 455 w 3134"/>
                <a:gd name="T79" fmla="*/ 2998 h 3836"/>
                <a:gd name="T80" fmla="*/ 378 w 3134"/>
                <a:gd name="T81" fmla="*/ 3039 h 3836"/>
                <a:gd name="T82" fmla="*/ 401 w 3134"/>
                <a:gd name="T83" fmla="*/ 3128 h 3836"/>
                <a:gd name="T84" fmla="*/ 168 w 3134"/>
                <a:gd name="T85" fmla="*/ 3396 h 3836"/>
                <a:gd name="T86" fmla="*/ 179 w 3134"/>
                <a:gd name="T87" fmla="*/ 3481 h 3836"/>
                <a:gd name="T88" fmla="*/ 83 w 3134"/>
                <a:gd name="T89" fmla="*/ 3504 h 3836"/>
                <a:gd name="T90" fmla="*/ 36 w 3134"/>
                <a:gd name="T91" fmla="*/ 3585 h 3836"/>
                <a:gd name="T92" fmla="*/ 0 w 3134"/>
                <a:gd name="T93" fmla="*/ 3834 h 3836"/>
                <a:gd name="T94" fmla="*/ 0 w 3134"/>
                <a:gd name="T95" fmla="*/ 3836 h 38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3134" h="3836">
                  <a:moveTo>
                    <a:pt x="3134" y="102"/>
                  </a:moveTo>
                  <a:lnTo>
                    <a:pt x="2938" y="98"/>
                  </a:lnTo>
                  <a:lnTo>
                    <a:pt x="2786" y="174"/>
                  </a:lnTo>
                  <a:lnTo>
                    <a:pt x="2591" y="0"/>
                  </a:lnTo>
                  <a:lnTo>
                    <a:pt x="2357" y="20"/>
                  </a:lnTo>
                  <a:lnTo>
                    <a:pt x="2337" y="166"/>
                  </a:lnTo>
                  <a:lnTo>
                    <a:pt x="2296" y="321"/>
                  </a:lnTo>
                  <a:lnTo>
                    <a:pt x="2166" y="413"/>
                  </a:lnTo>
                  <a:lnTo>
                    <a:pt x="2184" y="516"/>
                  </a:lnTo>
                  <a:lnTo>
                    <a:pt x="2009" y="616"/>
                  </a:lnTo>
                  <a:lnTo>
                    <a:pt x="1874" y="801"/>
                  </a:lnTo>
                  <a:lnTo>
                    <a:pt x="1776" y="893"/>
                  </a:lnTo>
                  <a:lnTo>
                    <a:pt x="1852" y="1157"/>
                  </a:lnTo>
                  <a:lnTo>
                    <a:pt x="1635" y="1213"/>
                  </a:lnTo>
                  <a:lnTo>
                    <a:pt x="1635" y="1298"/>
                  </a:lnTo>
                  <a:lnTo>
                    <a:pt x="1705" y="1338"/>
                  </a:lnTo>
                  <a:lnTo>
                    <a:pt x="1577" y="1497"/>
                  </a:lnTo>
                  <a:lnTo>
                    <a:pt x="1615" y="1577"/>
                  </a:lnTo>
                  <a:lnTo>
                    <a:pt x="1534" y="1569"/>
                  </a:lnTo>
                  <a:lnTo>
                    <a:pt x="1430" y="1706"/>
                  </a:lnTo>
                  <a:lnTo>
                    <a:pt x="1353" y="1744"/>
                  </a:lnTo>
                  <a:lnTo>
                    <a:pt x="1104" y="1716"/>
                  </a:lnTo>
                  <a:lnTo>
                    <a:pt x="959" y="1798"/>
                  </a:lnTo>
                  <a:lnTo>
                    <a:pt x="718" y="1778"/>
                  </a:lnTo>
                  <a:lnTo>
                    <a:pt x="678" y="1850"/>
                  </a:lnTo>
                  <a:lnTo>
                    <a:pt x="570" y="1832"/>
                  </a:lnTo>
                  <a:lnTo>
                    <a:pt x="570" y="1833"/>
                  </a:lnTo>
                  <a:lnTo>
                    <a:pt x="562" y="1917"/>
                  </a:lnTo>
                  <a:lnTo>
                    <a:pt x="489" y="1954"/>
                  </a:lnTo>
                  <a:lnTo>
                    <a:pt x="468" y="1868"/>
                  </a:lnTo>
                  <a:lnTo>
                    <a:pt x="200" y="1946"/>
                  </a:lnTo>
                  <a:lnTo>
                    <a:pt x="214" y="2131"/>
                  </a:lnTo>
                  <a:lnTo>
                    <a:pt x="91" y="2451"/>
                  </a:lnTo>
                  <a:lnTo>
                    <a:pt x="136" y="2530"/>
                  </a:lnTo>
                  <a:lnTo>
                    <a:pt x="328" y="2539"/>
                  </a:lnTo>
                  <a:lnTo>
                    <a:pt x="328" y="2540"/>
                  </a:lnTo>
                  <a:lnTo>
                    <a:pt x="400" y="2708"/>
                  </a:lnTo>
                  <a:lnTo>
                    <a:pt x="357" y="2788"/>
                  </a:lnTo>
                  <a:lnTo>
                    <a:pt x="440" y="2788"/>
                  </a:lnTo>
                  <a:lnTo>
                    <a:pt x="455" y="2998"/>
                  </a:lnTo>
                  <a:lnTo>
                    <a:pt x="378" y="3039"/>
                  </a:lnTo>
                  <a:lnTo>
                    <a:pt x="401" y="3128"/>
                  </a:lnTo>
                  <a:lnTo>
                    <a:pt x="168" y="3396"/>
                  </a:lnTo>
                  <a:lnTo>
                    <a:pt x="179" y="3481"/>
                  </a:lnTo>
                  <a:lnTo>
                    <a:pt x="83" y="3504"/>
                  </a:lnTo>
                  <a:lnTo>
                    <a:pt x="36" y="3585"/>
                  </a:lnTo>
                  <a:lnTo>
                    <a:pt x="0" y="3834"/>
                  </a:lnTo>
                  <a:lnTo>
                    <a:pt x="0" y="3836"/>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4" name="Freeform 69">
              <a:extLst>
                <a:ext uri="{FF2B5EF4-FFF2-40B4-BE49-F238E27FC236}">
                  <a16:creationId xmlns:a16="http://schemas.microsoft.com/office/drawing/2014/main" id="{B8BF9C11-0E12-4B5D-8579-C94F20017C5B}"/>
                </a:ext>
              </a:extLst>
            </p:cNvPr>
            <p:cNvSpPr>
              <a:spLocks/>
            </p:cNvSpPr>
            <p:nvPr/>
          </p:nvSpPr>
          <p:spPr bwMode="auto">
            <a:xfrm>
              <a:off x="2130932" y="4986875"/>
              <a:ext cx="90846" cy="160972"/>
            </a:xfrm>
            <a:custGeom>
              <a:avLst/>
              <a:gdLst>
                <a:gd name="T0" fmla="*/ 50 w 225"/>
                <a:gd name="T1" fmla="*/ 0 h 404"/>
                <a:gd name="T2" fmla="*/ 0 w 225"/>
                <a:gd name="T3" fmla="*/ 81 h 404"/>
                <a:gd name="T4" fmla="*/ 186 w 225"/>
                <a:gd name="T5" fmla="*/ 404 h 404"/>
                <a:gd name="T6" fmla="*/ 225 w 225"/>
                <a:gd name="T7" fmla="*/ 313 h 404"/>
                <a:gd name="T8" fmla="*/ 198 w 225"/>
                <a:gd name="T9" fmla="*/ 99 h 404"/>
                <a:gd name="T10" fmla="*/ 50 w 225"/>
                <a:gd name="T11" fmla="*/ 0 h 404"/>
              </a:gdLst>
              <a:ahLst/>
              <a:cxnLst>
                <a:cxn ang="0">
                  <a:pos x="T0" y="T1"/>
                </a:cxn>
                <a:cxn ang="0">
                  <a:pos x="T2" y="T3"/>
                </a:cxn>
                <a:cxn ang="0">
                  <a:pos x="T4" y="T5"/>
                </a:cxn>
                <a:cxn ang="0">
                  <a:pos x="T6" y="T7"/>
                </a:cxn>
                <a:cxn ang="0">
                  <a:pos x="T8" y="T9"/>
                </a:cxn>
                <a:cxn ang="0">
                  <a:pos x="T10" y="T11"/>
                </a:cxn>
              </a:cxnLst>
              <a:rect l="0" t="0" r="r" b="b"/>
              <a:pathLst>
                <a:path w="225" h="404">
                  <a:moveTo>
                    <a:pt x="50" y="0"/>
                  </a:moveTo>
                  <a:lnTo>
                    <a:pt x="0" y="81"/>
                  </a:lnTo>
                  <a:lnTo>
                    <a:pt x="186" y="404"/>
                  </a:lnTo>
                  <a:lnTo>
                    <a:pt x="225" y="313"/>
                  </a:lnTo>
                  <a:lnTo>
                    <a:pt x="198" y="99"/>
                  </a:lnTo>
                  <a:lnTo>
                    <a:pt x="5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5" name="Freeform 70">
              <a:extLst>
                <a:ext uri="{FF2B5EF4-FFF2-40B4-BE49-F238E27FC236}">
                  <a16:creationId xmlns:a16="http://schemas.microsoft.com/office/drawing/2014/main" id="{0873CAEF-DB9F-4218-A9D6-F40EA88F7782}"/>
                </a:ext>
              </a:extLst>
            </p:cNvPr>
            <p:cNvSpPr>
              <a:spLocks/>
            </p:cNvSpPr>
            <p:nvPr/>
          </p:nvSpPr>
          <p:spPr bwMode="auto">
            <a:xfrm>
              <a:off x="1855207" y="4789246"/>
              <a:ext cx="599263" cy="2089451"/>
            </a:xfrm>
            <a:custGeom>
              <a:avLst/>
              <a:gdLst>
                <a:gd name="T0" fmla="*/ 1046 w 1503"/>
                <a:gd name="T1" fmla="*/ 0 h 5242"/>
                <a:gd name="T2" fmla="*/ 915 w 1503"/>
                <a:gd name="T3" fmla="*/ 278 h 5242"/>
                <a:gd name="T4" fmla="*/ 998 w 1503"/>
                <a:gd name="T5" fmla="*/ 306 h 5242"/>
                <a:gd name="T6" fmla="*/ 1118 w 1503"/>
                <a:gd name="T7" fmla="*/ 537 h 5242"/>
                <a:gd name="T8" fmla="*/ 1038 w 1503"/>
                <a:gd name="T9" fmla="*/ 550 h 5242"/>
                <a:gd name="T10" fmla="*/ 1085 w 1503"/>
                <a:gd name="T11" fmla="*/ 705 h 5242"/>
                <a:gd name="T12" fmla="*/ 998 w 1503"/>
                <a:gd name="T13" fmla="*/ 871 h 5242"/>
                <a:gd name="T14" fmla="*/ 862 w 1503"/>
                <a:gd name="T15" fmla="*/ 965 h 5242"/>
                <a:gd name="T16" fmla="*/ 898 w 1503"/>
                <a:gd name="T17" fmla="*/ 1089 h 5242"/>
                <a:gd name="T18" fmla="*/ 1126 w 1503"/>
                <a:gd name="T19" fmla="*/ 1231 h 5242"/>
                <a:gd name="T20" fmla="*/ 1426 w 1503"/>
                <a:gd name="T21" fmla="*/ 1555 h 5242"/>
                <a:gd name="T22" fmla="*/ 1488 w 1503"/>
                <a:gd name="T23" fmla="*/ 1770 h 5242"/>
                <a:gd name="T24" fmla="*/ 1488 w 1503"/>
                <a:gd name="T25" fmla="*/ 1772 h 5242"/>
                <a:gd name="T26" fmla="*/ 1503 w 1503"/>
                <a:gd name="T27" fmla="*/ 1851 h 5242"/>
                <a:gd name="T28" fmla="*/ 1441 w 1503"/>
                <a:gd name="T29" fmla="*/ 1948 h 5242"/>
                <a:gd name="T30" fmla="*/ 1369 w 1503"/>
                <a:gd name="T31" fmla="*/ 1723 h 5242"/>
                <a:gd name="T32" fmla="*/ 1060 w 1503"/>
                <a:gd name="T33" fmla="*/ 1417 h 5242"/>
                <a:gd name="T34" fmla="*/ 1033 w 1503"/>
                <a:gd name="T35" fmla="*/ 1337 h 5242"/>
                <a:gd name="T36" fmla="*/ 948 w 1503"/>
                <a:gd name="T37" fmla="*/ 1504 h 5242"/>
                <a:gd name="T38" fmla="*/ 769 w 1503"/>
                <a:gd name="T39" fmla="*/ 2956 h 5242"/>
                <a:gd name="T40" fmla="*/ 884 w 1503"/>
                <a:gd name="T41" fmla="*/ 2730 h 5242"/>
                <a:gd name="T42" fmla="*/ 1012 w 1503"/>
                <a:gd name="T43" fmla="*/ 2878 h 5242"/>
                <a:gd name="T44" fmla="*/ 1019 w 1503"/>
                <a:gd name="T45" fmla="*/ 2961 h 5242"/>
                <a:gd name="T46" fmla="*/ 835 w 1503"/>
                <a:gd name="T47" fmla="*/ 2935 h 5242"/>
                <a:gd name="T48" fmla="*/ 742 w 1503"/>
                <a:gd name="T49" fmla="*/ 3135 h 5242"/>
                <a:gd name="T50" fmla="*/ 743 w 1503"/>
                <a:gd name="T51" fmla="*/ 3271 h 5242"/>
                <a:gd name="T52" fmla="*/ 426 w 1503"/>
                <a:gd name="T53" fmla="*/ 4719 h 5242"/>
                <a:gd name="T54" fmla="*/ 315 w 1503"/>
                <a:gd name="T55" fmla="*/ 4924 h 5242"/>
                <a:gd name="T56" fmla="*/ 314 w 1503"/>
                <a:gd name="T57" fmla="*/ 4925 h 5242"/>
                <a:gd name="T58" fmla="*/ 181 w 1503"/>
                <a:gd name="T59" fmla="*/ 5108 h 5242"/>
                <a:gd name="T60" fmla="*/ 0 w 1503"/>
                <a:gd name="T61" fmla="*/ 5242 h 5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503" h="5242">
                  <a:moveTo>
                    <a:pt x="1046" y="0"/>
                  </a:moveTo>
                  <a:lnTo>
                    <a:pt x="915" y="278"/>
                  </a:lnTo>
                  <a:lnTo>
                    <a:pt x="998" y="306"/>
                  </a:lnTo>
                  <a:lnTo>
                    <a:pt x="1118" y="537"/>
                  </a:lnTo>
                  <a:lnTo>
                    <a:pt x="1038" y="550"/>
                  </a:lnTo>
                  <a:lnTo>
                    <a:pt x="1085" y="705"/>
                  </a:lnTo>
                  <a:lnTo>
                    <a:pt x="998" y="871"/>
                  </a:lnTo>
                  <a:lnTo>
                    <a:pt x="862" y="965"/>
                  </a:lnTo>
                  <a:lnTo>
                    <a:pt x="898" y="1089"/>
                  </a:lnTo>
                  <a:lnTo>
                    <a:pt x="1126" y="1231"/>
                  </a:lnTo>
                  <a:lnTo>
                    <a:pt x="1426" y="1555"/>
                  </a:lnTo>
                  <a:lnTo>
                    <a:pt x="1488" y="1770"/>
                  </a:lnTo>
                  <a:lnTo>
                    <a:pt x="1488" y="1772"/>
                  </a:lnTo>
                  <a:lnTo>
                    <a:pt x="1503" y="1851"/>
                  </a:lnTo>
                  <a:lnTo>
                    <a:pt x="1441" y="1948"/>
                  </a:lnTo>
                  <a:lnTo>
                    <a:pt x="1369" y="1723"/>
                  </a:lnTo>
                  <a:lnTo>
                    <a:pt x="1060" y="1417"/>
                  </a:lnTo>
                  <a:lnTo>
                    <a:pt x="1033" y="1337"/>
                  </a:lnTo>
                  <a:lnTo>
                    <a:pt x="948" y="1504"/>
                  </a:lnTo>
                  <a:lnTo>
                    <a:pt x="769" y="2956"/>
                  </a:lnTo>
                  <a:lnTo>
                    <a:pt x="884" y="2730"/>
                  </a:lnTo>
                  <a:lnTo>
                    <a:pt x="1012" y="2878"/>
                  </a:lnTo>
                  <a:lnTo>
                    <a:pt x="1019" y="2961"/>
                  </a:lnTo>
                  <a:lnTo>
                    <a:pt x="835" y="2935"/>
                  </a:lnTo>
                  <a:lnTo>
                    <a:pt x="742" y="3135"/>
                  </a:lnTo>
                  <a:lnTo>
                    <a:pt x="743" y="3271"/>
                  </a:lnTo>
                  <a:lnTo>
                    <a:pt x="426" y="4719"/>
                  </a:lnTo>
                  <a:lnTo>
                    <a:pt x="315" y="4924"/>
                  </a:lnTo>
                  <a:lnTo>
                    <a:pt x="314" y="4925"/>
                  </a:lnTo>
                  <a:lnTo>
                    <a:pt x="181" y="5108"/>
                  </a:lnTo>
                  <a:lnTo>
                    <a:pt x="0" y="5242"/>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6" name="Freeform 71">
              <a:extLst>
                <a:ext uri="{FF2B5EF4-FFF2-40B4-BE49-F238E27FC236}">
                  <a16:creationId xmlns:a16="http://schemas.microsoft.com/office/drawing/2014/main" id="{394F0B70-C625-441B-8964-ACCEA8FE317C}"/>
                </a:ext>
              </a:extLst>
            </p:cNvPr>
            <p:cNvSpPr>
              <a:spLocks/>
            </p:cNvSpPr>
            <p:nvPr/>
          </p:nvSpPr>
          <p:spPr bwMode="auto">
            <a:xfrm>
              <a:off x="3683278" y="2749202"/>
              <a:ext cx="833549" cy="267756"/>
            </a:xfrm>
            <a:custGeom>
              <a:avLst/>
              <a:gdLst>
                <a:gd name="T0" fmla="*/ 2092 w 2092"/>
                <a:gd name="T1" fmla="*/ 672 h 672"/>
                <a:gd name="T2" fmla="*/ 1821 w 2092"/>
                <a:gd name="T3" fmla="*/ 498 h 672"/>
                <a:gd name="T4" fmla="*/ 1709 w 2092"/>
                <a:gd name="T5" fmla="*/ 378 h 672"/>
                <a:gd name="T6" fmla="*/ 1727 w 2092"/>
                <a:gd name="T7" fmla="*/ 296 h 672"/>
                <a:gd name="T8" fmla="*/ 1677 w 2092"/>
                <a:gd name="T9" fmla="*/ 223 h 672"/>
                <a:gd name="T10" fmla="*/ 1601 w 2092"/>
                <a:gd name="T11" fmla="*/ 203 h 672"/>
                <a:gd name="T12" fmla="*/ 1367 w 2092"/>
                <a:gd name="T13" fmla="*/ 288 h 672"/>
                <a:gd name="T14" fmla="*/ 1293 w 2092"/>
                <a:gd name="T15" fmla="*/ 241 h 672"/>
                <a:gd name="T16" fmla="*/ 1235 w 2092"/>
                <a:gd name="T17" fmla="*/ 305 h 672"/>
                <a:gd name="T18" fmla="*/ 1036 w 2092"/>
                <a:gd name="T19" fmla="*/ 275 h 672"/>
                <a:gd name="T20" fmla="*/ 722 w 2092"/>
                <a:gd name="T21" fmla="*/ 91 h 672"/>
                <a:gd name="T22" fmla="*/ 657 w 2092"/>
                <a:gd name="T23" fmla="*/ 137 h 672"/>
                <a:gd name="T24" fmla="*/ 391 w 2092"/>
                <a:gd name="T25" fmla="*/ 73 h 672"/>
                <a:gd name="T26" fmla="*/ 208 w 2092"/>
                <a:gd name="T27" fmla="*/ 127 h 672"/>
                <a:gd name="T28" fmla="*/ 46 w 2092"/>
                <a:gd name="T29" fmla="*/ 95 h 672"/>
                <a:gd name="T30" fmla="*/ 0 w 2092"/>
                <a:gd name="T31" fmla="*/ 0 h 6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92" h="672">
                  <a:moveTo>
                    <a:pt x="2092" y="672"/>
                  </a:moveTo>
                  <a:lnTo>
                    <a:pt x="1821" y="498"/>
                  </a:lnTo>
                  <a:lnTo>
                    <a:pt x="1709" y="378"/>
                  </a:lnTo>
                  <a:lnTo>
                    <a:pt x="1727" y="296"/>
                  </a:lnTo>
                  <a:lnTo>
                    <a:pt x="1677" y="223"/>
                  </a:lnTo>
                  <a:lnTo>
                    <a:pt x="1601" y="203"/>
                  </a:lnTo>
                  <a:lnTo>
                    <a:pt x="1367" y="288"/>
                  </a:lnTo>
                  <a:lnTo>
                    <a:pt x="1293" y="241"/>
                  </a:lnTo>
                  <a:lnTo>
                    <a:pt x="1235" y="305"/>
                  </a:lnTo>
                  <a:lnTo>
                    <a:pt x="1036" y="275"/>
                  </a:lnTo>
                  <a:lnTo>
                    <a:pt x="722" y="91"/>
                  </a:lnTo>
                  <a:lnTo>
                    <a:pt x="657" y="137"/>
                  </a:lnTo>
                  <a:lnTo>
                    <a:pt x="391" y="73"/>
                  </a:lnTo>
                  <a:lnTo>
                    <a:pt x="208" y="127"/>
                  </a:lnTo>
                  <a:lnTo>
                    <a:pt x="46" y="95"/>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7" name="Freeform 72">
              <a:extLst>
                <a:ext uri="{FF2B5EF4-FFF2-40B4-BE49-F238E27FC236}">
                  <a16:creationId xmlns:a16="http://schemas.microsoft.com/office/drawing/2014/main" id="{B7D14C79-F48D-4D29-B6FD-D7FF6D11FAEF}"/>
                </a:ext>
              </a:extLst>
            </p:cNvPr>
            <p:cNvSpPr>
              <a:spLocks/>
            </p:cNvSpPr>
            <p:nvPr/>
          </p:nvSpPr>
          <p:spPr bwMode="auto">
            <a:xfrm>
              <a:off x="3539837" y="1442299"/>
              <a:ext cx="506823" cy="712422"/>
            </a:xfrm>
            <a:custGeom>
              <a:avLst/>
              <a:gdLst>
                <a:gd name="T0" fmla="*/ 1272 w 1272"/>
                <a:gd name="T1" fmla="*/ 0 h 1787"/>
                <a:gd name="T2" fmla="*/ 800 w 1272"/>
                <a:gd name="T3" fmla="*/ 117 h 1787"/>
                <a:gd name="T4" fmla="*/ 405 w 1272"/>
                <a:gd name="T5" fmla="*/ 242 h 1787"/>
                <a:gd name="T6" fmla="*/ 237 w 1272"/>
                <a:gd name="T7" fmla="*/ 385 h 1787"/>
                <a:gd name="T8" fmla="*/ 236 w 1272"/>
                <a:gd name="T9" fmla="*/ 907 h 1787"/>
                <a:gd name="T10" fmla="*/ 319 w 1272"/>
                <a:gd name="T11" fmla="*/ 1007 h 1787"/>
                <a:gd name="T12" fmla="*/ 240 w 1272"/>
                <a:gd name="T13" fmla="*/ 957 h 1787"/>
                <a:gd name="T14" fmla="*/ 219 w 1272"/>
                <a:gd name="T15" fmla="*/ 1127 h 1787"/>
                <a:gd name="T16" fmla="*/ 232 w 1272"/>
                <a:gd name="T17" fmla="*/ 1238 h 1787"/>
                <a:gd name="T18" fmla="*/ 300 w 1272"/>
                <a:gd name="T19" fmla="*/ 1285 h 1787"/>
                <a:gd name="T20" fmla="*/ 192 w 1272"/>
                <a:gd name="T21" fmla="*/ 1327 h 1787"/>
                <a:gd name="T22" fmla="*/ 182 w 1272"/>
                <a:gd name="T23" fmla="*/ 1413 h 1787"/>
                <a:gd name="T24" fmla="*/ 269 w 1272"/>
                <a:gd name="T25" fmla="*/ 1573 h 1787"/>
                <a:gd name="T26" fmla="*/ 189 w 1272"/>
                <a:gd name="T27" fmla="*/ 1530 h 1787"/>
                <a:gd name="T28" fmla="*/ 0 w 1272"/>
                <a:gd name="T29" fmla="*/ 1787 h 17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272" h="1787">
                  <a:moveTo>
                    <a:pt x="1272" y="0"/>
                  </a:moveTo>
                  <a:lnTo>
                    <a:pt x="800" y="117"/>
                  </a:lnTo>
                  <a:lnTo>
                    <a:pt x="405" y="242"/>
                  </a:lnTo>
                  <a:lnTo>
                    <a:pt x="237" y="385"/>
                  </a:lnTo>
                  <a:lnTo>
                    <a:pt x="236" y="907"/>
                  </a:lnTo>
                  <a:lnTo>
                    <a:pt x="319" y="1007"/>
                  </a:lnTo>
                  <a:lnTo>
                    <a:pt x="240" y="957"/>
                  </a:lnTo>
                  <a:lnTo>
                    <a:pt x="219" y="1127"/>
                  </a:lnTo>
                  <a:lnTo>
                    <a:pt x="232" y="1238"/>
                  </a:lnTo>
                  <a:lnTo>
                    <a:pt x="300" y="1285"/>
                  </a:lnTo>
                  <a:lnTo>
                    <a:pt x="192" y="1327"/>
                  </a:lnTo>
                  <a:lnTo>
                    <a:pt x="182" y="1413"/>
                  </a:lnTo>
                  <a:lnTo>
                    <a:pt x="269" y="1573"/>
                  </a:lnTo>
                  <a:lnTo>
                    <a:pt x="189" y="1530"/>
                  </a:lnTo>
                  <a:lnTo>
                    <a:pt x="0" y="1787"/>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8" name="Freeform 73">
              <a:extLst>
                <a:ext uri="{FF2B5EF4-FFF2-40B4-BE49-F238E27FC236}">
                  <a16:creationId xmlns:a16="http://schemas.microsoft.com/office/drawing/2014/main" id="{AA74936B-F3FD-465B-92BB-44945EA94001}"/>
                </a:ext>
              </a:extLst>
            </p:cNvPr>
            <p:cNvSpPr>
              <a:spLocks/>
            </p:cNvSpPr>
            <p:nvPr/>
          </p:nvSpPr>
          <p:spPr bwMode="auto">
            <a:xfrm>
              <a:off x="5157528" y="5618013"/>
              <a:ext cx="975396" cy="734735"/>
            </a:xfrm>
            <a:custGeom>
              <a:avLst/>
              <a:gdLst>
                <a:gd name="T0" fmla="*/ 2450 w 2450"/>
                <a:gd name="T1" fmla="*/ 9 h 1846"/>
                <a:gd name="T2" fmla="*/ 2448 w 2450"/>
                <a:gd name="T3" fmla="*/ 9 h 1846"/>
                <a:gd name="T4" fmla="*/ 2273 w 2450"/>
                <a:gd name="T5" fmla="*/ 44 h 1846"/>
                <a:gd name="T6" fmla="*/ 2215 w 2450"/>
                <a:gd name="T7" fmla="*/ 101 h 1846"/>
                <a:gd name="T8" fmla="*/ 1991 w 2450"/>
                <a:gd name="T9" fmla="*/ 0 h 1846"/>
                <a:gd name="T10" fmla="*/ 1946 w 2450"/>
                <a:gd name="T11" fmla="*/ 111 h 1846"/>
                <a:gd name="T12" fmla="*/ 1996 w 2450"/>
                <a:gd name="T13" fmla="*/ 232 h 1846"/>
                <a:gd name="T14" fmla="*/ 2124 w 2450"/>
                <a:gd name="T15" fmla="*/ 321 h 1846"/>
                <a:gd name="T16" fmla="*/ 2112 w 2450"/>
                <a:gd name="T17" fmla="*/ 491 h 1846"/>
                <a:gd name="T18" fmla="*/ 2023 w 2450"/>
                <a:gd name="T19" fmla="*/ 459 h 1846"/>
                <a:gd name="T20" fmla="*/ 1657 w 2450"/>
                <a:gd name="T21" fmla="*/ 570 h 1846"/>
                <a:gd name="T22" fmla="*/ 1631 w 2450"/>
                <a:gd name="T23" fmla="*/ 652 h 1846"/>
                <a:gd name="T24" fmla="*/ 1472 w 2450"/>
                <a:gd name="T25" fmla="*/ 687 h 1846"/>
                <a:gd name="T26" fmla="*/ 1445 w 2450"/>
                <a:gd name="T27" fmla="*/ 776 h 1846"/>
                <a:gd name="T28" fmla="*/ 1434 w 2450"/>
                <a:gd name="T29" fmla="*/ 872 h 1846"/>
                <a:gd name="T30" fmla="*/ 1268 w 2450"/>
                <a:gd name="T31" fmla="*/ 883 h 1846"/>
                <a:gd name="T32" fmla="*/ 1196 w 2450"/>
                <a:gd name="T33" fmla="*/ 1079 h 1846"/>
                <a:gd name="T34" fmla="*/ 1282 w 2450"/>
                <a:gd name="T35" fmla="*/ 1143 h 1846"/>
                <a:gd name="T36" fmla="*/ 1210 w 2450"/>
                <a:gd name="T37" fmla="*/ 1215 h 1846"/>
                <a:gd name="T38" fmla="*/ 1090 w 2450"/>
                <a:gd name="T39" fmla="*/ 1175 h 1846"/>
                <a:gd name="T40" fmla="*/ 996 w 2450"/>
                <a:gd name="T41" fmla="*/ 1321 h 1846"/>
                <a:gd name="T42" fmla="*/ 1040 w 2450"/>
                <a:gd name="T43" fmla="*/ 1399 h 1846"/>
                <a:gd name="T44" fmla="*/ 1329 w 2450"/>
                <a:gd name="T45" fmla="*/ 1563 h 1846"/>
                <a:gd name="T46" fmla="*/ 1324 w 2450"/>
                <a:gd name="T47" fmla="*/ 1700 h 1846"/>
                <a:gd name="T48" fmla="*/ 1294 w 2450"/>
                <a:gd name="T49" fmla="*/ 1706 h 1846"/>
                <a:gd name="T50" fmla="*/ 1227 w 2450"/>
                <a:gd name="T51" fmla="*/ 1709 h 1846"/>
                <a:gd name="T52" fmla="*/ 1103 w 2450"/>
                <a:gd name="T53" fmla="*/ 1846 h 1846"/>
                <a:gd name="T54" fmla="*/ 952 w 2450"/>
                <a:gd name="T55" fmla="*/ 1781 h 1846"/>
                <a:gd name="T56" fmla="*/ 950 w 2450"/>
                <a:gd name="T57" fmla="*/ 1698 h 1846"/>
                <a:gd name="T58" fmla="*/ 679 w 2450"/>
                <a:gd name="T59" fmla="*/ 1674 h 1846"/>
                <a:gd name="T60" fmla="*/ 665 w 2450"/>
                <a:gd name="T61" fmla="*/ 1506 h 1846"/>
                <a:gd name="T62" fmla="*/ 593 w 2450"/>
                <a:gd name="T63" fmla="*/ 1571 h 1846"/>
                <a:gd name="T64" fmla="*/ 523 w 2450"/>
                <a:gd name="T65" fmla="*/ 1529 h 1846"/>
                <a:gd name="T66" fmla="*/ 271 w 2450"/>
                <a:gd name="T67" fmla="*/ 1643 h 1846"/>
                <a:gd name="T68" fmla="*/ 169 w 2450"/>
                <a:gd name="T69" fmla="*/ 1519 h 1846"/>
                <a:gd name="T70" fmla="*/ 0 w 2450"/>
                <a:gd name="T71" fmla="*/ 1500 h 1846"/>
                <a:gd name="T72" fmla="*/ 4 w 2450"/>
                <a:gd name="T73" fmla="*/ 1605 h 1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450" h="1846">
                  <a:moveTo>
                    <a:pt x="2450" y="9"/>
                  </a:moveTo>
                  <a:lnTo>
                    <a:pt x="2448" y="9"/>
                  </a:lnTo>
                  <a:lnTo>
                    <a:pt x="2273" y="44"/>
                  </a:lnTo>
                  <a:lnTo>
                    <a:pt x="2215" y="101"/>
                  </a:lnTo>
                  <a:lnTo>
                    <a:pt x="1991" y="0"/>
                  </a:lnTo>
                  <a:lnTo>
                    <a:pt x="1946" y="111"/>
                  </a:lnTo>
                  <a:lnTo>
                    <a:pt x="1996" y="232"/>
                  </a:lnTo>
                  <a:lnTo>
                    <a:pt x="2124" y="321"/>
                  </a:lnTo>
                  <a:lnTo>
                    <a:pt x="2112" y="491"/>
                  </a:lnTo>
                  <a:lnTo>
                    <a:pt x="2023" y="459"/>
                  </a:lnTo>
                  <a:lnTo>
                    <a:pt x="1657" y="570"/>
                  </a:lnTo>
                  <a:lnTo>
                    <a:pt x="1631" y="652"/>
                  </a:lnTo>
                  <a:lnTo>
                    <a:pt x="1472" y="687"/>
                  </a:lnTo>
                  <a:lnTo>
                    <a:pt x="1445" y="776"/>
                  </a:lnTo>
                  <a:lnTo>
                    <a:pt x="1434" y="872"/>
                  </a:lnTo>
                  <a:lnTo>
                    <a:pt x="1268" y="883"/>
                  </a:lnTo>
                  <a:lnTo>
                    <a:pt x="1196" y="1079"/>
                  </a:lnTo>
                  <a:lnTo>
                    <a:pt x="1282" y="1143"/>
                  </a:lnTo>
                  <a:lnTo>
                    <a:pt x="1210" y="1215"/>
                  </a:lnTo>
                  <a:lnTo>
                    <a:pt x="1090" y="1175"/>
                  </a:lnTo>
                  <a:lnTo>
                    <a:pt x="996" y="1321"/>
                  </a:lnTo>
                  <a:lnTo>
                    <a:pt x="1040" y="1399"/>
                  </a:lnTo>
                  <a:lnTo>
                    <a:pt x="1329" y="1563"/>
                  </a:lnTo>
                  <a:lnTo>
                    <a:pt x="1324" y="1700"/>
                  </a:lnTo>
                  <a:lnTo>
                    <a:pt x="1294" y="1706"/>
                  </a:lnTo>
                  <a:lnTo>
                    <a:pt x="1227" y="1709"/>
                  </a:lnTo>
                  <a:lnTo>
                    <a:pt x="1103" y="1846"/>
                  </a:lnTo>
                  <a:lnTo>
                    <a:pt x="952" y="1781"/>
                  </a:lnTo>
                  <a:lnTo>
                    <a:pt x="950" y="1698"/>
                  </a:lnTo>
                  <a:lnTo>
                    <a:pt x="679" y="1674"/>
                  </a:lnTo>
                  <a:lnTo>
                    <a:pt x="665" y="1506"/>
                  </a:lnTo>
                  <a:lnTo>
                    <a:pt x="593" y="1571"/>
                  </a:lnTo>
                  <a:lnTo>
                    <a:pt x="523" y="1529"/>
                  </a:lnTo>
                  <a:lnTo>
                    <a:pt x="271" y="1643"/>
                  </a:lnTo>
                  <a:lnTo>
                    <a:pt x="169" y="1519"/>
                  </a:lnTo>
                  <a:lnTo>
                    <a:pt x="0" y="1500"/>
                  </a:lnTo>
                  <a:lnTo>
                    <a:pt x="4" y="1605"/>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699" name="Freeform 74">
              <a:extLst>
                <a:ext uri="{FF2B5EF4-FFF2-40B4-BE49-F238E27FC236}">
                  <a16:creationId xmlns:a16="http://schemas.microsoft.com/office/drawing/2014/main" id="{C8876D48-31D1-4698-828D-2324523930A0}"/>
                </a:ext>
              </a:extLst>
            </p:cNvPr>
            <p:cNvSpPr>
              <a:spLocks/>
            </p:cNvSpPr>
            <p:nvPr/>
          </p:nvSpPr>
          <p:spPr bwMode="auto">
            <a:xfrm>
              <a:off x="5353563" y="6776695"/>
              <a:ext cx="114752" cy="89252"/>
            </a:xfrm>
            <a:custGeom>
              <a:avLst/>
              <a:gdLst>
                <a:gd name="T0" fmla="*/ 289 w 289"/>
                <a:gd name="T1" fmla="*/ 78 h 220"/>
                <a:gd name="T2" fmla="*/ 226 w 289"/>
                <a:gd name="T3" fmla="*/ 188 h 220"/>
                <a:gd name="T4" fmla="*/ 133 w 289"/>
                <a:gd name="T5" fmla="*/ 220 h 220"/>
                <a:gd name="T6" fmla="*/ 0 w 289"/>
                <a:gd name="T7" fmla="*/ 95 h 220"/>
                <a:gd name="T8" fmla="*/ 16 w 289"/>
                <a:gd name="T9" fmla="*/ 0 h 220"/>
                <a:gd name="T10" fmla="*/ 133 w 289"/>
                <a:gd name="T11" fmla="*/ 0 h 220"/>
                <a:gd name="T12" fmla="*/ 193 w 289"/>
                <a:gd name="T13" fmla="*/ 118 h 220"/>
                <a:gd name="T14" fmla="*/ 289 w 289"/>
                <a:gd name="T15" fmla="*/ 78 h 2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89" h="220">
                  <a:moveTo>
                    <a:pt x="289" y="78"/>
                  </a:moveTo>
                  <a:lnTo>
                    <a:pt x="226" y="188"/>
                  </a:lnTo>
                  <a:lnTo>
                    <a:pt x="133" y="220"/>
                  </a:lnTo>
                  <a:lnTo>
                    <a:pt x="0" y="95"/>
                  </a:lnTo>
                  <a:lnTo>
                    <a:pt x="16" y="0"/>
                  </a:lnTo>
                  <a:lnTo>
                    <a:pt x="133" y="0"/>
                  </a:lnTo>
                  <a:lnTo>
                    <a:pt x="193" y="118"/>
                  </a:lnTo>
                  <a:lnTo>
                    <a:pt x="289" y="78"/>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700" name="Freeform 75">
              <a:extLst>
                <a:ext uri="{FF2B5EF4-FFF2-40B4-BE49-F238E27FC236}">
                  <a16:creationId xmlns:a16="http://schemas.microsoft.com/office/drawing/2014/main" id="{F8556833-5944-4725-A247-5B304CFCF7E0}"/>
                </a:ext>
              </a:extLst>
            </p:cNvPr>
            <p:cNvSpPr>
              <a:spLocks/>
            </p:cNvSpPr>
            <p:nvPr/>
          </p:nvSpPr>
          <p:spPr bwMode="auto">
            <a:xfrm>
              <a:off x="889374" y="3554063"/>
              <a:ext cx="12750" cy="35063"/>
            </a:xfrm>
            <a:custGeom>
              <a:avLst/>
              <a:gdLst>
                <a:gd name="T0" fmla="*/ 31 w 31"/>
                <a:gd name="T1" fmla="*/ 0 h 89"/>
                <a:gd name="T2" fmla="*/ 0 w 31"/>
                <a:gd name="T3" fmla="*/ 4 h 89"/>
                <a:gd name="T4" fmla="*/ 22 w 31"/>
                <a:gd name="T5" fmla="*/ 87 h 89"/>
                <a:gd name="T6" fmla="*/ 23 w 31"/>
                <a:gd name="T7" fmla="*/ 89 h 89"/>
              </a:gdLst>
              <a:ahLst/>
              <a:cxnLst>
                <a:cxn ang="0">
                  <a:pos x="T0" y="T1"/>
                </a:cxn>
                <a:cxn ang="0">
                  <a:pos x="T2" y="T3"/>
                </a:cxn>
                <a:cxn ang="0">
                  <a:pos x="T4" y="T5"/>
                </a:cxn>
                <a:cxn ang="0">
                  <a:pos x="T6" y="T7"/>
                </a:cxn>
              </a:cxnLst>
              <a:rect l="0" t="0" r="r" b="b"/>
              <a:pathLst>
                <a:path w="31" h="89">
                  <a:moveTo>
                    <a:pt x="31" y="0"/>
                  </a:moveTo>
                  <a:lnTo>
                    <a:pt x="0" y="4"/>
                  </a:lnTo>
                  <a:lnTo>
                    <a:pt x="22" y="87"/>
                  </a:lnTo>
                  <a:lnTo>
                    <a:pt x="23" y="89"/>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701" name="Freeform 76">
              <a:extLst>
                <a:ext uri="{FF2B5EF4-FFF2-40B4-BE49-F238E27FC236}">
                  <a16:creationId xmlns:a16="http://schemas.microsoft.com/office/drawing/2014/main" id="{3991B51E-7705-492B-9470-18835256D29D}"/>
                </a:ext>
              </a:extLst>
            </p:cNvPr>
            <p:cNvSpPr>
              <a:spLocks/>
            </p:cNvSpPr>
            <p:nvPr/>
          </p:nvSpPr>
          <p:spPr bwMode="auto">
            <a:xfrm>
              <a:off x="4958305" y="6547190"/>
              <a:ext cx="1667098" cy="562606"/>
            </a:xfrm>
            <a:custGeom>
              <a:avLst/>
              <a:gdLst>
                <a:gd name="T0" fmla="*/ 0 w 4184"/>
                <a:gd name="T1" fmla="*/ 732 h 1412"/>
                <a:gd name="T2" fmla="*/ 413 w 4184"/>
                <a:gd name="T3" fmla="*/ 745 h 1412"/>
                <a:gd name="T4" fmla="*/ 471 w 4184"/>
                <a:gd name="T5" fmla="*/ 816 h 1412"/>
                <a:gd name="T6" fmla="*/ 457 w 4184"/>
                <a:gd name="T7" fmla="*/ 897 h 1412"/>
                <a:gd name="T8" fmla="*/ 563 w 4184"/>
                <a:gd name="T9" fmla="*/ 920 h 1412"/>
                <a:gd name="T10" fmla="*/ 844 w 4184"/>
                <a:gd name="T11" fmla="*/ 889 h 1412"/>
                <a:gd name="T12" fmla="*/ 781 w 4184"/>
                <a:gd name="T13" fmla="*/ 822 h 1412"/>
                <a:gd name="T14" fmla="*/ 817 w 4184"/>
                <a:gd name="T15" fmla="*/ 750 h 1412"/>
                <a:gd name="T16" fmla="*/ 896 w 4184"/>
                <a:gd name="T17" fmla="*/ 756 h 1412"/>
                <a:gd name="T18" fmla="*/ 1029 w 4184"/>
                <a:gd name="T19" fmla="*/ 915 h 1412"/>
                <a:gd name="T20" fmla="*/ 1412 w 4184"/>
                <a:gd name="T21" fmla="*/ 871 h 1412"/>
                <a:gd name="T22" fmla="*/ 1525 w 4184"/>
                <a:gd name="T23" fmla="*/ 1125 h 1412"/>
                <a:gd name="T24" fmla="*/ 1806 w 4184"/>
                <a:gd name="T25" fmla="*/ 1194 h 1412"/>
                <a:gd name="T26" fmla="*/ 1885 w 4184"/>
                <a:gd name="T27" fmla="*/ 1170 h 1412"/>
                <a:gd name="T28" fmla="*/ 1891 w 4184"/>
                <a:gd name="T29" fmla="*/ 1174 h 1412"/>
                <a:gd name="T30" fmla="*/ 2068 w 4184"/>
                <a:gd name="T31" fmla="*/ 1277 h 1412"/>
                <a:gd name="T32" fmla="*/ 2059 w 4184"/>
                <a:gd name="T33" fmla="*/ 1358 h 1412"/>
                <a:gd name="T34" fmla="*/ 2316 w 4184"/>
                <a:gd name="T35" fmla="*/ 1283 h 1412"/>
                <a:gd name="T36" fmla="*/ 2489 w 4184"/>
                <a:gd name="T37" fmla="*/ 1330 h 1412"/>
                <a:gd name="T38" fmla="*/ 2521 w 4184"/>
                <a:gd name="T39" fmla="*/ 1412 h 1412"/>
                <a:gd name="T40" fmla="*/ 2582 w 4184"/>
                <a:gd name="T41" fmla="*/ 1251 h 1412"/>
                <a:gd name="T42" fmla="*/ 2796 w 4184"/>
                <a:gd name="T43" fmla="*/ 1287 h 1412"/>
                <a:gd name="T44" fmla="*/ 2797 w 4184"/>
                <a:gd name="T45" fmla="*/ 1205 h 1412"/>
                <a:gd name="T46" fmla="*/ 2959 w 4184"/>
                <a:gd name="T47" fmla="*/ 1169 h 1412"/>
                <a:gd name="T48" fmla="*/ 3038 w 4184"/>
                <a:gd name="T49" fmla="*/ 1098 h 1412"/>
                <a:gd name="T50" fmla="*/ 3147 w 4184"/>
                <a:gd name="T51" fmla="*/ 1107 h 1412"/>
                <a:gd name="T52" fmla="*/ 3212 w 4184"/>
                <a:gd name="T53" fmla="*/ 951 h 1412"/>
                <a:gd name="T54" fmla="*/ 3110 w 4184"/>
                <a:gd name="T55" fmla="*/ 903 h 1412"/>
                <a:gd name="T56" fmla="*/ 3286 w 4184"/>
                <a:gd name="T57" fmla="*/ 669 h 1412"/>
                <a:gd name="T58" fmla="*/ 3444 w 4184"/>
                <a:gd name="T59" fmla="*/ 648 h 1412"/>
                <a:gd name="T60" fmla="*/ 3570 w 4184"/>
                <a:gd name="T61" fmla="*/ 425 h 1412"/>
                <a:gd name="T62" fmla="*/ 3735 w 4184"/>
                <a:gd name="T63" fmla="*/ 347 h 1412"/>
                <a:gd name="T64" fmla="*/ 3767 w 4184"/>
                <a:gd name="T65" fmla="*/ 227 h 1412"/>
                <a:gd name="T66" fmla="*/ 4184 w 4184"/>
                <a:gd name="T67" fmla="*/ 0 h 1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184" h="1412">
                  <a:moveTo>
                    <a:pt x="0" y="732"/>
                  </a:moveTo>
                  <a:lnTo>
                    <a:pt x="413" y="745"/>
                  </a:lnTo>
                  <a:lnTo>
                    <a:pt x="471" y="816"/>
                  </a:lnTo>
                  <a:lnTo>
                    <a:pt x="457" y="897"/>
                  </a:lnTo>
                  <a:lnTo>
                    <a:pt x="563" y="920"/>
                  </a:lnTo>
                  <a:lnTo>
                    <a:pt x="844" y="889"/>
                  </a:lnTo>
                  <a:lnTo>
                    <a:pt x="781" y="822"/>
                  </a:lnTo>
                  <a:lnTo>
                    <a:pt x="817" y="750"/>
                  </a:lnTo>
                  <a:lnTo>
                    <a:pt x="896" y="756"/>
                  </a:lnTo>
                  <a:lnTo>
                    <a:pt x="1029" y="915"/>
                  </a:lnTo>
                  <a:lnTo>
                    <a:pt x="1412" y="871"/>
                  </a:lnTo>
                  <a:lnTo>
                    <a:pt x="1525" y="1125"/>
                  </a:lnTo>
                  <a:lnTo>
                    <a:pt x="1806" y="1194"/>
                  </a:lnTo>
                  <a:lnTo>
                    <a:pt x="1885" y="1170"/>
                  </a:lnTo>
                  <a:lnTo>
                    <a:pt x="1891" y="1174"/>
                  </a:lnTo>
                  <a:lnTo>
                    <a:pt x="2068" y="1277"/>
                  </a:lnTo>
                  <a:lnTo>
                    <a:pt x="2059" y="1358"/>
                  </a:lnTo>
                  <a:lnTo>
                    <a:pt x="2316" y="1283"/>
                  </a:lnTo>
                  <a:lnTo>
                    <a:pt x="2489" y="1330"/>
                  </a:lnTo>
                  <a:lnTo>
                    <a:pt x="2521" y="1412"/>
                  </a:lnTo>
                  <a:lnTo>
                    <a:pt x="2582" y="1251"/>
                  </a:lnTo>
                  <a:lnTo>
                    <a:pt x="2796" y="1287"/>
                  </a:lnTo>
                  <a:lnTo>
                    <a:pt x="2797" y="1205"/>
                  </a:lnTo>
                  <a:lnTo>
                    <a:pt x="2959" y="1169"/>
                  </a:lnTo>
                  <a:lnTo>
                    <a:pt x="3038" y="1098"/>
                  </a:lnTo>
                  <a:lnTo>
                    <a:pt x="3147" y="1107"/>
                  </a:lnTo>
                  <a:lnTo>
                    <a:pt x="3212" y="951"/>
                  </a:lnTo>
                  <a:lnTo>
                    <a:pt x="3110" y="903"/>
                  </a:lnTo>
                  <a:lnTo>
                    <a:pt x="3286" y="669"/>
                  </a:lnTo>
                  <a:lnTo>
                    <a:pt x="3444" y="648"/>
                  </a:lnTo>
                  <a:lnTo>
                    <a:pt x="3570" y="425"/>
                  </a:lnTo>
                  <a:lnTo>
                    <a:pt x="3735" y="347"/>
                  </a:lnTo>
                  <a:lnTo>
                    <a:pt x="3767" y="227"/>
                  </a:lnTo>
                  <a:lnTo>
                    <a:pt x="4184"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702" name="Freeform 77">
              <a:extLst>
                <a:ext uri="{FF2B5EF4-FFF2-40B4-BE49-F238E27FC236}">
                  <a16:creationId xmlns:a16="http://schemas.microsoft.com/office/drawing/2014/main" id="{B9EAE863-EBC5-4A46-9755-FAE50624BE3F}"/>
                </a:ext>
              </a:extLst>
            </p:cNvPr>
            <p:cNvSpPr>
              <a:spLocks/>
            </p:cNvSpPr>
            <p:nvPr/>
          </p:nvSpPr>
          <p:spPr bwMode="auto">
            <a:xfrm>
              <a:off x="3839468" y="5772611"/>
              <a:ext cx="1319653" cy="486104"/>
            </a:xfrm>
            <a:custGeom>
              <a:avLst/>
              <a:gdLst>
                <a:gd name="T0" fmla="*/ 3308 w 3308"/>
                <a:gd name="T1" fmla="*/ 1214 h 1217"/>
                <a:gd name="T2" fmla="*/ 3132 w 3308"/>
                <a:gd name="T3" fmla="*/ 1115 h 1217"/>
                <a:gd name="T4" fmla="*/ 3053 w 3308"/>
                <a:gd name="T5" fmla="*/ 1115 h 1217"/>
                <a:gd name="T6" fmla="*/ 2981 w 3308"/>
                <a:gd name="T7" fmla="*/ 1181 h 1217"/>
                <a:gd name="T8" fmla="*/ 2976 w 3308"/>
                <a:gd name="T9" fmla="*/ 1090 h 1217"/>
                <a:gd name="T10" fmla="*/ 2772 w 3308"/>
                <a:gd name="T11" fmla="*/ 1217 h 1217"/>
                <a:gd name="T12" fmla="*/ 2547 w 3308"/>
                <a:gd name="T13" fmla="*/ 1073 h 1217"/>
                <a:gd name="T14" fmla="*/ 2345 w 3308"/>
                <a:gd name="T15" fmla="*/ 659 h 1217"/>
                <a:gd name="T16" fmla="*/ 2284 w 3308"/>
                <a:gd name="T17" fmla="*/ 398 h 1217"/>
                <a:gd name="T18" fmla="*/ 2024 w 3308"/>
                <a:gd name="T19" fmla="*/ 175 h 1217"/>
                <a:gd name="T20" fmla="*/ 1941 w 3308"/>
                <a:gd name="T21" fmla="*/ 168 h 1217"/>
                <a:gd name="T22" fmla="*/ 1937 w 3308"/>
                <a:gd name="T23" fmla="*/ 251 h 1217"/>
                <a:gd name="T24" fmla="*/ 1752 w 3308"/>
                <a:gd name="T25" fmla="*/ 215 h 1217"/>
                <a:gd name="T26" fmla="*/ 1708 w 3308"/>
                <a:gd name="T27" fmla="*/ 50 h 1217"/>
                <a:gd name="T28" fmla="*/ 1642 w 3308"/>
                <a:gd name="T29" fmla="*/ 1 h 1217"/>
                <a:gd name="T30" fmla="*/ 1418 w 3308"/>
                <a:gd name="T31" fmla="*/ 194 h 1217"/>
                <a:gd name="T32" fmla="*/ 1367 w 3308"/>
                <a:gd name="T33" fmla="*/ 128 h 1217"/>
                <a:gd name="T34" fmla="*/ 1167 w 3308"/>
                <a:gd name="T35" fmla="*/ 588 h 1217"/>
                <a:gd name="T36" fmla="*/ 1092 w 3308"/>
                <a:gd name="T37" fmla="*/ 440 h 1217"/>
                <a:gd name="T38" fmla="*/ 1106 w 3308"/>
                <a:gd name="T39" fmla="*/ 353 h 1217"/>
                <a:gd name="T40" fmla="*/ 1037 w 3308"/>
                <a:gd name="T41" fmla="*/ 308 h 1217"/>
                <a:gd name="T42" fmla="*/ 1001 w 3308"/>
                <a:gd name="T43" fmla="*/ 185 h 1217"/>
                <a:gd name="T44" fmla="*/ 850 w 3308"/>
                <a:gd name="T45" fmla="*/ 69 h 1217"/>
                <a:gd name="T46" fmla="*/ 713 w 3308"/>
                <a:gd name="T47" fmla="*/ 193 h 1217"/>
                <a:gd name="T48" fmla="*/ 626 w 3308"/>
                <a:gd name="T49" fmla="*/ 454 h 1217"/>
                <a:gd name="T50" fmla="*/ 515 w 3308"/>
                <a:gd name="T51" fmla="*/ 595 h 1217"/>
                <a:gd name="T52" fmla="*/ 332 w 3308"/>
                <a:gd name="T53" fmla="*/ 550 h 1217"/>
                <a:gd name="T54" fmla="*/ 181 w 3308"/>
                <a:gd name="T55" fmla="*/ 642 h 1217"/>
                <a:gd name="T56" fmla="*/ 87 w 3308"/>
                <a:gd name="T57" fmla="*/ 498 h 1217"/>
                <a:gd name="T58" fmla="*/ 138 w 3308"/>
                <a:gd name="T59" fmla="*/ 332 h 1217"/>
                <a:gd name="T60" fmla="*/ 27 w 3308"/>
                <a:gd name="T61" fmla="*/ 158 h 1217"/>
                <a:gd name="T62" fmla="*/ 0 w 3308"/>
                <a:gd name="T63" fmla="*/ 0 h 1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308" h="1217">
                  <a:moveTo>
                    <a:pt x="3308" y="1214"/>
                  </a:moveTo>
                  <a:lnTo>
                    <a:pt x="3132" y="1115"/>
                  </a:lnTo>
                  <a:lnTo>
                    <a:pt x="3053" y="1115"/>
                  </a:lnTo>
                  <a:lnTo>
                    <a:pt x="2981" y="1181"/>
                  </a:lnTo>
                  <a:lnTo>
                    <a:pt x="2976" y="1090"/>
                  </a:lnTo>
                  <a:lnTo>
                    <a:pt x="2772" y="1217"/>
                  </a:lnTo>
                  <a:lnTo>
                    <a:pt x="2547" y="1073"/>
                  </a:lnTo>
                  <a:lnTo>
                    <a:pt x="2345" y="659"/>
                  </a:lnTo>
                  <a:lnTo>
                    <a:pt x="2284" y="398"/>
                  </a:lnTo>
                  <a:lnTo>
                    <a:pt x="2024" y="175"/>
                  </a:lnTo>
                  <a:lnTo>
                    <a:pt x="1941" y="168"/>
                  </a:lnTo>
                  <a:lnTo>
                    <a:pt x="1937" y="251"/>
                  </a:lnTo>
                  <a:lnTo>
                    <a:pt x="1752" y="215"/>
                  </a:lnTo>
                  <a:lnTo>
                    <a:pt x="1708" y="50"/>
                  </a:lnTo>
                  <a:lnTo>
                    <a:pt x="1642" y="1"/>
                  </a:lnTo>
                  <a:lnTo>
                    <a:pt x="1418" y="194"/>
                  </a:lnTo>
                  <a:lnTo>
                    <a:pt x="1367" y="128"/>
                  </a:lnTo>
                  <a:lnTo>
                    <a:pt x="1167" y="588"/>
                  </a:lnTo>
                  <a:lnTo>
                    <a:pt x="1092" y="440"/>
                  </a:lnTo>
                  <a:lnTo>
                    <a:pt x="1106" y="353"/>
                  </a:lnTo>
                  <a:lnTo>
                    <a:pt x="1037" y="308"/>
                  </a:lnTo>
                  <a:lnTo>
                    <a:pt x="1001" y="185"/>
                  </a:lnTo>
                  <a:lnTo>
                    <a:pt x="850" y="69"/>
                  </a:lnTo>
                  <a:lnTo>
                    <a:pt x="713" y="193"/>
                  </a:lnTo>
                  <a:lnTo>
                    <a:pt x="626" y="454"/>
                  </a:lnTo>
                  <a:lnTo>
                    <a:pt x="515" y="595"/>
                  </a:lnTo>
                  <a:lnTo>
                    <a:pt x="332" y="550"/>
                  </a:lnTo>
                  <a:lnTo>
                    <a:pt x="181" y="642"/>
                  </a:lnTo>
                  <a:lnTo>
                    <a:pt x="87" y="498"/>
                  </a:lnTo>
                  <a:lnTo>
                    <a:pt x="138" y="332"/>
                  </a:lnTo>
                  <a:lnTo>
                    <a:pt x="27" y="158"/>
                  </a:lnTo>
                  <a:lnTo>
                    <a:pt x="0"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703" name="Freeform 78">
              <a:extLst>
                <a:ext uri="{FF2B5EF4-FFF2-40B4-BE49-F238E27FC236}">
                  <a16:creationId xmlns:a16="http://schemas.microsoft.com/office/drawing/2014/main" id="{3E4A0592-CBC4-4221-B4AB-2C53569C96A4}"/>
                </a:ext>
              </a:extLst>
            </p:cNvPr>
            <p:cNvSpPr>
              <a:spLocks/>
            </p:cNvSpPr>
            <p:nvPr/>
          </p:nvSpPr>
          <p:spPr bwMode="auto">
            <a:xfrm>
              <a:off x="4958305" y="6257121"/>
              <a:ext cx="304413" cy="580137"/>
            </a:xfrm>
            <a:custGeom>
              <a:avLst/>
              <a:gdLst>
                <a:gd name="T0" fmla="*/ 0 w 765"/>
                <a:gd name="T1" fmla="*/ 1459 h 1459"/>
                <a:gd name="T2" fmla="*/ 111 w 765"/>
                <a:gd name="T3" fmla="*/ 1286 h 1459"/>
                <a:gd name="T4" fmla="*/ 278 w 765"/>
                <a:gd name="T5" fmla="*/ 1236 h 1459"/>
                <a:gd name="T6" fmla="*/ 248 w 765"/>
                <a:gd name="T7" fmla="*/ 1157 h 1459"/>
                <a:gd name="T8" fmla="*/ 371 w 765"/>
                <a:gd name="T9" fmla="*/ 1018 h 1459"/>
                <a:gd name="T10" fmla="*/ 466 w 765"/>
                <a:gd name="T11" fmla="*/ 1044 h 1459"/>
                <a:gd name="T12" fmla="*/ 520 w 765"/>
                <a:gd name="T13" fmla="*/ 737 h 1459"/>
                <a:gd name="T14" fmla="*/ 765 w 765"/>
                <a:gd name="T15" fmla="*/ 475 h 1459"/>
                <a:gd name="T16" fmla="*/ 581 w 765"/>
                <a:gd name="T17" fmla="*/ 289 h 1459"/>
                <a:gd name="T18" fmla="*/ 577 w 765"/>
                <a:gd name="T19" fmla="*/ 131 h 1459"/>
                <a:gd name="T20" fmla="*/ 502 w 765"/>
                <a:gd name="T21" fmla="*/ 0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5" h="1459">
                  <a:moveTo>
                    <a:pt x="0" y="1459"/>
                  </a:moveTo>
                  <a:lnTo>
                    <a:pt x="111" y="1286"/>
                  </a:lnTo>
                  <a:lnTo>
                    <a:pt x="278" y="1236"/>
                  </a:lnTo>
                  <a:lnTo>
                    <a:pt x="248" y="1157"/>
                  </a:lnTo>
                  <a:lnTo>
                    <a:pt x="371" y="1018"/>
                  </a:lnTo>
                  <a:lnTo>
                    <a:pt x="466" y="1044"/>
                  </a:lnTo>
                  <a:lnTo>
                    <a:pt x="520" y="737"/>
                  </a:lnTo>
                  <a:lnTo>
                    <a:pt x="765" y="475"/>
                  </a:lnTo>
                  <a:lnTo>
                    <a:pt x="581" y="289"/>
                  </a:lnTo>
                  <a:lnTo>
                    <a:pt x="577" y="131"/>
                  </a:lnTo>
                  <a:lnTo>
                    <a:pt x="502" y="0"/>
                  </a:lnTo>
                </a:path>
              </a:pathLst>
            </a:custGeom>
            <a:noFill/>
            <a:ln w="3175">
              <a:solidFill>
                <a:schemeClr val="accent1"/>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fr-FR" sz="2550"/>
            </a:p>
          </p:txBody>
        </p:sp>
        <p:sp>
          <p:nvSpPr>
            <p:cNvPr id="2705" name="Freeform 80">
              <a:extLst>
                <a:ext uri="{FF2B5EF4-FFF2-40B4-BE49-F238E27FC236}">
                  <a16:creationId xmlns:a16="http://schemas.microsoft.com/office/drawing/2014/main" id="{BC8E2043-97F4-406C-A230-E169FC0A4BE1}"/>
                </a:ext>
              </a:extLst>
            </p:cNvPr>
            <p:cNvSpPr>
              <a:spLocks/>
            </p:cNvSpPr>
            <p:nvPr/>
          </p:nvSpPr>
          <p:spPr bwMode="auto">
            <a:xfrm>
              <a:off x="5999046" y="7066763"/>
              <a:ext cx="6375" cy="7969"/>
            </a:xfrm>
            <a:custGeom>
              <a:avLst/>
              <a:gdLst>
                <a:gd name="T0" fmla="*/ 13 w 17"/>
                <a:gd name="T1" fmla="*/ 0 h 22"/>
                <a:gd name="T2" fmla="*/ 11 w 17"/>
                <a:gd name="T3" fmla="*/ 0 h 22"/>
                <a:gd name="T4" fmla="*/ 8 w 17"/>
                <a:gd name="T5" fmla="*/ 0 h 22"/>
                <a:gd name="T6" fmla="*/ 5 w 17"/>
                <a:gd name="T7" fmla="*/ 1 h 22"/>
                <a:gd name="T8" fmla="*/ 4 w 17"/>
                <a:gd name="T9" fmla="*/ 3 h 22"/>
                <a:gd name="T10" fmla="*/ 2 w 17"/>
                <a:gd name="T11" fmla="*/ 5 h 22"/>
                <a:gd name="T12" fmla="*/ 0 w 17"/>
                <a:gd name="T13" fmla="*/ 8 h 22"/>
                <a:gd name="T14" fmla="*/ 0 w 17"/>
                <a:gd name="T15" fmla="*/ 12 h 22"/>
                <a:gd name="T16" fmla="*/ 0 w 17"/>
                <a:gd name="T17" fmla="*/ 17 h 22"/>
                <a:gd name="T18" fmla="*/ 3 w 17"/>
                <a:gd name="T19" fmla="*/ 19 h 22"/>
                <a:gd name="T20" fmla="*/ 7 w 17"/>
                <a:gd name="T21" fmla="*/ 22 h 22"/>
                <a:gd name="T22" fmla="*/ 11 w 17"/>
                <a:gd name="T23" fmla="*/ 22 h 22"/>
                <a:gd name="T24" fmla="*/ 12 w 17"/>
                <a:gd name="T25" fmla="*/ 22 h 22"/>
                <a:gd name="T26" fmla="*/ 14 w 17"/>
                <a:gd name="T27" fmla="*/ 22 h 22"/>
                <a:gd name="T28" fmla="*/ 16 w 17"/>
                <a:gd name="T29" fmla="*/ 22 h 22"/>
                <a:gd name="T30" fmla="*/ 17 w 17"/>
                <a:gd name="T31" fmla="*/ 22 h 22"/>
                <a:gd name="T32" fmla="*/ 17 w 17"/>
                <a:gd name="T33" fmla="*/ 18 h 22"/>
                <a:gd name="T34" fmla="*/ 14 w 17"/>
                <a:gd name="T35" fmla="*/ 18 h 22"/>
                <a:gd name="T36" fmla="*/ 14 w 17"/>
                <a:gd name="T37" fmla="*/ 19 h 22"/>
                <a:gd name="T38" fmla="*/ 11 w 17"/>
                <a:gd name="T39" fmla="*/ 19 h 22"/>
                <a:gd name="T40" fmla="*/ 8 w 17"/>
                <a:gd name="T41" fmla="*/ 19 h 22"/>
                <a:gd name="T42" fmla="*/ 5 w 17"/>
                <a:gd name="T43" fmla="*/ 17 h 22"/>
                <a:gd name="T44" fmla="*/ 4 w 17"/>
                <a:gd name="T45" fmla="*/ 14 h 22"/>
                <a:gd name="T46" fmla="*/ 4 w 17"/>
                <a:gd name="T47" fmla="*/ 12 h 22"/>
                <a:gd name="T48" fmla="*/ 4 w 17"/>
                <a:gd name="T49" fmla="*/ 8 h 22"/>
                <a:gd name="T50" fmla="*/ 7 w 17"/>
                <a:gd name="T51" fmla="*/ 5 h 22"/>
                <a:gd name="T52" fmla="*/ 8 w 17"/>
                <a:gd name="T53" fmla="*/ 4 h 22"/>
                <a:gd name="T54" fmla="*/ 11 w 17"/>
                <a:gd name="T55" fmla="*/ 3 h 22"/>
                <a:gd name="T56" fmla="*/ 13 w 17"/>
                <a:gd name="T57" fmla="*/ 3 h 22"/>
                <a:gd name="T58" fmla="*/ 16 w 17"/>
                <a:gd name="T59" fmla="*/ 4 h 22"/>
                <a:gd name="T60" fmla="*/ 16 w 17"/>
                <a:gd name="T61" fmla="*/ 1 h 22"/>
                <a:gd name="T62" fmla="*/ 13 w 17"/>
                <a:gd name="T63"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7" h="22">
                  <a:moveTo>
                    <a:pt x="13" y="0"/>
                  </a:moveTo>
                  <a:lnTo>
                    <a:pt x="11" y="0"/>
                  </a:lnTo>
                  <a:lnTo>
                    <a:pt x="8" y="0"/>
                  </a:lnTo>
                  <a:lnTo>
                    <a:pt x="5" y="1"/>
                  </a:lnTo>
                  <a:lnTo>
                    <a:pt x="4" y="3"/>
                  </a:lnTo>
                  <a:lnTo>
                    <a:pt x="2" y="5"/>
                  </a:lnTo>
                  <a:lnTo>
                    <a:pt x="0" y="8"/>
                  </a:lnTo>
                  <a:lnTo>
                    <a:pt x="0" y="12"/>
                  </a:lnTo>
                  <a:lnTo>
                    <a:pt x="0" y="17"/>
                  </a:lnTo>
                  <a:lnTo>
                    <a:pt x="3" y="19"/>
                  </a:lnTo>
                  <a:lnTo>
                    <a:pt x="7" y="22"/>
                  </a:lnTo>
                  <a:lnTo>
                    <a:pt x="11" y="22"/>
                  </a:lnTo>
                  <a:lnTo>
                    <a:pt x="12" y="22"/>
                  </a:lnTo>
                  <a:lnTo>
                    <a:pt x="14" y="22"/>
                  </a:lnTo>
                  <a:lnTo>
                    <a:pt x="16" y="22"/>
                  </a:lnTo>
                  <a:lnTo>
                    <a:pt x="17" y="22"/>
                  </a:lnTo>
                  <a:lnTo>
                    <a:pt x="17" y="18"/>
                  </a:lnTo>
                  <a:lnTo>
                    <a:pt x="14" y="18"/>
                  </a:lnTo>
                  <a:lnTo>
                    <a:pt x="14" y="19"/>
                  </a:lnTo>
                  <a:lnTo>
                    <a:pt x="11" y="19"/>
                  </a:lnTo>
                  <a:lnTo>
                    <a:pt x="8" y="19"/>
                  </a:lnTo>
                  <a:lnTo>
                    <a:pt x="5" y="17"/>
                  </a:lnTo>
                  <a:lnTo>
                    <a:pt x="4" y="14"/>
                  </a:lnTo>
                  <a:lnTo>
                    <a:pt x="4" y="12"/>
                  </a:lnTo>
                  <a:lnTo>
                    <a:pt x="4" y="8"/>
                  </a:lnTo>
                  <a:lnTo>
                    <a:pt x="7" y="5"/>
                  </a:lnTo>
                  <a:lnTo>
                    <a:pt x="8" y="4"/>
                  </a:lnTo>
                  <a:lnTo>
                    <a:pt x="11" y="3"/>
                  </a:lnTo>
                  <a:lnTo>
                    <a:pt x="13" y="3"/>
                  </a:lnTo>
                  <a:lnTo>
                    <a:pt x="16" y="4"/>
                  </a:lnTo>
                  <a:lnTo>
                    <a:pt x="16" y="1"/>
                  </a:lnTo>
                  <a:lnTo>
                    <a:pt x="13" y="0"/>
                  </a:lnTo>
                  <a:close/>
                </a:path>
              </a:pathLst>
            </a:custGeom>
            <a:solidFill>
              <a:srgbClr val="666666"/>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2706" name="Freeform 81">
              <a:extLst>
                <a:ext uri="{FF2B5EF4-FFF2-40B4-BE49-F238E27FC236}">
                  <a16:creationId xmlns:a16="http://schemas.microsoft.com/office/drawing/2014/main" id="{DDDDAC9C-4714-4906-887F-71494BE4E6E6}"/>
                </a:ext>
              </a:extLst>
            </p:cNvPr>
            <p:cNvSpPr>
              <a:spLocks/>
            </p:cNvSpPr>
            <p:nvPr/>
          </p:nvSpPr>
          <p:spPr bwMode="auto">
            <a:xfrm>
              <a:off x="6007015" y="7066763"/>
              <a:ext cx="12750" cy="7969"/>
            </a:xfrm>
            <a:custGeom>
              <a:avLst/>
              <a:gdLst>
                <a:gd name="T0" fmla="*/ 11 w 31"/>
                <a:gd name="T1" fmla="*/ 3 h 22"/>
                <a:gd name="T2" fmla="*/ 13 w 31"/>
                <a:gd name="T3" fmla="*/ 4 h 22"/>
                <a:gd name="T4" fmla="*/ 13 w 31"/>
                <a:gd name="T5" fmla="*/ 5 h 22"/>
                <a:gd name="T6" fmla="*/ 13 w 31"/>
                <a:gd name="T7" fmla="*/ 8 h 22"/>
                <a:gd name="T8" fmla="*/ 13 w 31"/>
                <a:gd name="T9" fmla="*/ 22 h 22"/>
                <a:gd name="T10" fmla="*/ 17 w 31"/>
                <a:gd name="T11" fmla="*/ 22 h 22"/>
                <a:gd name="T12" fmla="*/ 17 w 31"/>
                <a:gd name="T13" fmla="*/ 7 h 22"/>
                <a:gd name="T14" fmla="*/ 20 w 31"/>
                <a:gd name="T15" fmla="*/ 4 h 22"/>
                <a:gd name="T16" fmla="*/ 23 w 31"/>
                <a:gd name="T17" fmla="*/ 3 h 22"/>
                <a:gd name="T18" fmla="*/ 25 w 31"/>
                <a:gd name="T19" fmla="*/ 3 h 22"/>
                <a:gd name="T20" fmla="*/ 27 w 31"/>
                <a:gd name="T21" fmla="*/ 4 h 22"/>
                <a:gd name="T22" fmla="*/ 27 w 31"/>
                <a:gd name="T23" fmla="*/ 5 h 22"/>
                <a:gd name="T24" fmla="*/ 27 w 31"/>
                <a:gd name="T25" fmla="*/ 8 h 22"/>
                <a:gd name="T26" fmla="*/ 27 w 31"/>
                <a:gd name="T27" fmla="*/ 22 h 22"/>
                <a:gd name="T28" fmla="*/ 31 w 31"/>
                <a:gd name="T29" fmla="*/ 22 h 22"/>
                <a:gd name="T30" fmla="*/ 31 w 31"/>
                <a:gd name="T31" fmla="*/ 8 h 22"/>
                <a:gd name="T32" fmla="*/ 31 w 31"/>
                <a:gd name="T33" fmla="*/ 4 h 22"/>
                <a:gd name="T34" fmla="*/ 29 w 31"/>
                <a:gd name="T35" fmla="*/ 1 h 22"/>
                <a:gd name="T36" fmla="*/ 26 w 31"/>
                <a:gd name="T37" fmla="*/ 0 h 22"/>
                <a:gd name="T38" fmla="*/ 25 w 31"/>
                <a:gd name="T39" fmla="*/ 0 h 22"/>
                <a:gd name="T40" fmla="*/ 20 w 31"/>
                <a:gd name="T41" fmla="*/ 1 h 22"/>
                <a:gd name="T42" fmla="*/ 17 w 31"/>
                <a:gd name="T43" fmla="*/ 4 h 22"/>
                <a:gd name="T44" fmla="*/ 14 w 31"/>
                <a:gd name="T45" fmla="*/ 1 h 22"/>
                <a:gd name="T46" fmla="*/ 11 w 31"/>
                <a:gd name="T47" fmla="*/ 0 h 22"/>
                <a:gd name="T48" fmla="*/ 8 w 31"/>
                <a:gd name="T49" fmla="*/ 0 h 22"/>
                <a:gd name="T50" fmla="*/ 5 w 31"/>
                <a:gd name="T51" fmla="*/ 1 h 22"/>
                <a:gd name="T52" fmla="*/ 4 w 31"/>
                <a:gd name="T53" fmla="*/ 3 h 22"/>
                <a:gd name="T54" fmla="*/ 3 w 31"/>
                <a:gd name="T55" fmla="*/ 4 h 22"/>
                <a:gd name="T56" fmla="*/ 3 w 31"/>
                <a:gd name="T57" fmla="*/ 0 h 22"/>
                <a:gd name="T58" fmla="*/ 0 w 31"/>
                <a:gd name="T59" fmla="*/ 0 h 22"/>
                <a:gd name="T60" fmla="*/ 0 w 31"/>
                <a:gd name="T61" fmla="*/ 22 h 22"/>
                <a:gd name="T62" fmla="*/ 3 w 31"/>
                <a:gd name="T63" fmla="*/ 22 h 22"/>
                <a:gd name="T64" fmla="*/ 3 w 31"/>
                <a:gd name="T65" fmla="*/ 7 h 22"/>
                <a:gd name="T66" fmla="*/ 5 w 31"/>
                <a:gd name="T67" fmla="*/ 4 h 22"/>
                <a:gd name="T68" fmla="*/ 9 w 31"/>
                <a:gd name="T69" fmla="*/ 3 h 22"/>
                <a:gd name="T70" fmla="*/ 11 w 31"/>
                <a:gd name="T71" fmla="*/ 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31" h="22">
                  <a:moveTo>
                    <a:pt x="11" y="3"/>
                  </a:moveTo>
                  <a:lnTo>
                    <a:pt x="13" y="4"/>
                  </a:lnTo>
                  <a:lnTo>
                    <a:pt x="13" y="5"/>
                  </a:lnTo>
                  <a:lnTo>
                    <a:pt x="13" y="8"/>
                  </a:lnTo>
                  <a:lnTo>
                    <a:pt x="13" y="22"/>
                  </a:lnTo>
                  <a:lnTo>
                    <a:pt x="17" y="22"/>
                  </a:lnTo>
                  <a:lnTo>
                    <a:pt x="17" y="7"/>
                  </a:lnTo>
                  <a:lnTo>
                    <a:pt x="20" y="4"/>
                  </a:lnTo>
                  <a:lnTo>
                    <a:pt x="23" y="3"/>
                  </a:lnTo>
                  <a:lnTo>
                    <a:pt x="25" y="3"/>
                  </a:lnTo>
                  <a:lnTo>
                    <a:pt x="27" y="4"/>
                  </a:lnTo>
                  <a:lnTo>
                    <a:pt x="27" y="5"/>
                  </a:lnTo>
                  <a:lnTo>
                    <a:pt x="27" y="8"/>
                  </a:lnTo>
                  <a:lnTo>
                    <a:pt x="27" y="22"/>
                  </a:lnTo>
                  <a:lnTo>
                    <a:pt x="31" y="22"/>
                  </a:lnTo>
                  <a:lnTo>
                    <a:pt x="31" y="8"/>
                  </a:lnTo>
                  <a:lnTo>
                    <a:pt x="31" y="4"/>
                  </a:lnTo>
                  <a:lnTo>
                    <a:pt x="29" y="1"/>
                  </a:lnTo>
                  <a:lnTo>
                    <a:pt x="26" y="0"/>
                  </a:lnTo>
                  <a:lnTo>
                    <a:pt x="25" y="0"/>
                  </a:lnTo>
                  <a:lnTo>
                    <a:pt x="20" y="1"/>
                  </a:lnTo>
                  <a:lnTo>
                    <a:pt x="17" y="4"/>
                  </a:lnTo>
                  <a:lnTo>
                    <a:pt x="14" y="1"/>
                  </a:lnTo>
                  <a:lnTo>
                    <a:pt x="11" y="0"/>
                  </a:lnTo>
                  <a:lnTo>
                    <a:pt x="8" y="0"/>
                  </a:lnTo>
                  <a:lnTo>
                    <a:pt x="5" y="1"/>
                  </a:lnTo>
                  <a:lnTo>
                    <a:pt x="4" y="3"/>
                  </a:lnTo>
                  <a:lnTo>
                    <a:pt x="3" y="4"/>
                  </a:lnTo>
                  <a:lnTo>
                    <a:pt x="3" y="0"/>
                  </a:lnTo>
                  <a:lnTo>
                    <a:pt x="0" y="0"/>
                  </a:lnTo>
                  <a:lnTo>
                    <a:pt x="0" y="22"/>
                  </a:lnTo>
                  <a:lnTo>
                    <a:pt x="3" y="22"/>
                  </a:lnTo>
                  <a:lnTo>
                    <a:pt x="3" y="7"/>
                  </a:lnTo>
                  <a:lnTo>
                    <a:pt x="5" y="4"/>
                  </a:lnTo>
                  <a:lnTo>
                    <a:pt x="9" y="3"/>
                  </a:lnTo>
                  <a:lnTo>
                    <a:pt x="11" y="3"/>
                  </a:lnTo>
                  <a:close/>
                </a:path>
              </a:pathLst>
            </a:custGeom>
            <a:solidFill>
              <a:srgbClr val="666666"/>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2707" name="Freeform 82">
              <a:extLst>
                <a:ext uri="{FF2B5EF4-FFF2-40B4-BE49-F238E27FC236}">
                  <a16:creationId xmlns:a16="http://schemas.microsoft.com/office/drawing/2014/main" id="{2E27344E-AB3D-49BD-96F0-A79B12E24324}"/>
                </a:ext>
              </a:extLst>
            </p:cNvPr>
            <p:cNvSpPr>
              <a:spLocks noEditPoints="1"/>
            </p:cNvSpPr>
            <p:nvPr/>
          </p:nvSpPr>
          <p:spPr bwMode="auto">
            <a:xfrm>
              <a:off x="6021359" y="7066763"/>
              <a:ext cx="7969" cy="7969"/>
            </a:xfrm>
            <a:custGeom>
              <a:avLst/>
              <a:gdLst>
                <a:gd name="T0" fmla="*/ 8 w 18"/>
                <a:gd name="T1" fmla="*/ 0 h 22"/>
                <a:gd name="T2" fmla="*/ 5 w 18"/>
                <a:gd name="T3" fmla="*/ 0 h 22"/>
                <a:gd name="T4" fmla="*/ 4 w 18"/>
                <a:gd name="T5" fmla="*/ 0 h 22"/>
                <a:gd name="T6" fmla="*/ 3 w 18"/>
                <a:gd name="T7" fmla="*/ 1 h 22"/>
                <a:gd name="T8" fmla="*/ 3 w 18"/>
                <a:gd name="T9" fmla="*/ 4 h 22"/>
                <a:gd name="T10" fmla="*/ 5 w 18"/>
                <a:gd name="T11" fmla="*/ 3 h 22"/>
                <a:gd name="T12" fmla="*/ 8 w 18"/>
                <a:gd name="T13" fmla="*/ 3 h 22"/>
                <a:gd name="T14" fmla="*/ 12 w 18"/>
                <a:gd name="T15" fmla="*/ 4 h 22"/>
                <a:gd name="T16" fmla="*/ 14 w 18"/>
                <a:gd name="T17" fmla="*/ 5 h 22"/>
                <a:gd name="T18" fmla="*/ 14 w 18"/>
                <a:gd name="T19" fmla="*/ 7 h 22"/>
                <a:gd name="T20" fmla="*/ 14 w 18"/>
                <a:gd name="T21" fmla="*/ 8 h 22"/>
                <a:gd name="T22" fmla="*/ 14 w 18"/>
                <a:gd name="T23" fmla="*/ 10 h 22"/>
                <a:gd name="T24" fmla="*/ 12 w 18"/>
                <a:gd name="T25" fmla="*/ 9 h 22"/>
                <a:gd name="T26" fmla="*/ 9 w 18"/>
                <a:gd name="T27" fmla="*/ 9 h 22"/>
                <a:gd name="T28" fmla="*/ 5 w 18"/>
                <a:gd name="T29" fmla="*/ 9 h 22"/>
                <a:gd name="T30" fmla="*/ 3 w 18"/>
                <a:gd name="T31" fmla="*/ 10 h 22"/>
                <a:gd name="T32" fmla="*/ 2 w 18"/>
                <a:gd name="T33" fmla="*/ 13 h 22"/>
                <a:gd name="T34" fmla="*/ 0 w 18"/>
                <a:gd name="T35" fmla="*/ 16 h 22"/>
                <a:gd name="T36" fmla="*/ 2 w 18"/>
                <a:gd name="T37" fmla="*/ 18 h 22"/>
                <a:gd name="T38" fmla="*/ 3 w 18"/>
                <a:gd name="T39" fmla="*/ 21 h 22"/>
                <a:gd name="T40" fmla="*/ 5 w 18"/>
                <a:gd name="T41" fmla="*/ 22 h 22"/>
                <a:gd name="T42" fmla="*/ 8 w 18"/>
                <a:gd name="T43" fmla="*/ 22 h 22"/>
                <a:gd name="T44" fmla="*/ 11 w 18"/>
                <a:gd name="T45" fmla="*/ 22 h 22"/>
                <a:gd name="T46" fmla="*/ 12 w 18"/>
                <a:gd name="T47" fmla="*/ 22 h 22"/>
                <a:gd name="T48" fmla="*/ 13 w 18"/>
                <a:gd name="T49" fmla="*/ 21 h 22"/>
                <a:gd name="T50" fmla="*/ 13 w 18"/>
                <a:gd name="T51" fmla="*/ 19 h 22"/>
                <a:gd name="T52" fmla="*/ 14 w 18"/>
                <a:gd name="T53" fmla="*/ 19 h 22"/>
                <a:gd name="T54" fmla="*/ 14 w 18"/>
                <a:gd name="T55" fmla="*/ 22 h 22"/>
                <a:gd name="T56" fmla="*/ 18 w 18"/>
                <a:gd name="T57" fmla="*/ 22 h 22"/>
                <a:gd name="T58" fmla="*/ 18 w 18"/>
                <a:gd name="T59" fmla="*/ 8 h 22"/>
                <a:gd name="T60" fmla="*/ 18 w 18"/>
                <a:gd name="T61" fmla="*/ 5 h 22"/>
                <a:gd name="T62" fmla="*/ 17 w 18"/>
                <a:gd name="T63" fmla="*/ 4 h 22"/>
                <a:gd name="T64" fmla="*/ 14 w 18"/>
                <a:gd name="T65" fmla="*/ 1 h 22"/>
                <a:gd name="T66" fmla="*/ 9 w 18"/>
                <a:gd name="T67" fmla="*/ 0 h 22"/>
                <a:gd name="T68" fmla="*/ 8 w 18"/>
                <a:gd name="T69" fmla="*/ 0 h 22"/>
                <a:gd name="T70" fmla="*/ 14 w 18"/>
                <a:gd name="T71" fmla="*/ 13 h 22"/>
                <a:gd name="T72" fmla="*/ 14 w 18"/>
                <a:gd name="T73" fmla="*/ 17 h 22"/>
                <a:gd name="T74" fmla="*/ 14 w 18"/>
                <a:gd name="T75" fmla="*/ 18 h 22"/>
                <a:gd name="T76" fmla="*/ 12 w 18"/>
                <a:gd name="T77" fmla="*/ 18 h 22"/>
                <a:gd name="T78" fmla="*/ 11 w 18"/>
                <a:gd name="T79" fmla="*/ 18 h 22"/>
                <a:gd name="T80" fmla="*/ 11 w 18"/>
                <a:gd name="T81" fmla="*/ 19 h 22"/>
                <a:gd name="T82" fmla="*/ 8 w 18"/>
                <a:gd name="T83" fmla="*/ 19 h 22"/>
                <a:gd name="T84" fmla="*/ 7 w 18"/>
                <a:gd name="T85" fmla="*/ 19 h 22"/>
                <a:gd name="T86" fmla="*/ 5 w 18"/>
                <a:gd name="T87" fmla="*/ 18 h 22"/>
                <a:gd name="T88" fmla="*/ 5 w 18"/>
                <a:gd name="T89" fmla="*/ 17 h 22"/>
                <a:gd name="T90" fmla="*/ 4 w 18"/>
                <a:gd name="T91" fmla="*/ 16 h 22"/>
                <a:gd name="T92" fmla="*/ 5 w 18"/>
                <a:gd name="T93" fmla="*/ 13 h 22"/>
                <a:gd name="T94" fmla="*/ 9 w 18"/>
                <a:gd name="T95" fmla="*/ 12 h 22"/>
                <a:gd name="T96" fmla="*/ 12 w 18"/>
                <a:gd name="T97" fmla="*/ 12 h 22"/>
                <a:gd name="T98" fmla="*/ 14 w 18"/>
                <a:gd name="T99" fmla="*/ 13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8" h="22">
                  <a:moveTo>
                    <a:pt x="8" y="0"/>
                  </a:moveTo>
                  <a:lnTo>
                    <a:pt x="5" y="0"/>
                  </a:lnTo>
                  <a:lnTo>
                    <a:pt x="4" y="0"/>
                  </a:lnTo>
                  <a:lnTo>
                    <a:pt x="3" y="1"/>
                  </a:lnTo>
                  <a:lnTo>
                    <a:pt x="3" y="4"/>
                  </a:lnTo>
                  <a:lnTo>
                    <a:pt x="5" y="3"/>
                  </a:lnTo>
                  <a:lnTo>
                    <a:pt x="8" y="3"/>
                  </a:lnTo>
                  <a:lnTo>
                    <a:pt x="12" y="4"/>
                  </a:lnTo>
                  <a:lnTo>
                    <a:pt x="14" y="5"/>
                  </a:lnTo>
                  <a:lnTo>
                    <a:pt x="14" y="7"/>
                  </a:lnTo>
                  <a:lnTo>
                    <a:pt x="14" y="8"/>
                  </a:lnTo>
                  <a:lnTo>
                    <a:pt x="14" y="10"/>
                  </a:lnTo>
                  <a:lnTo>
                    <a:pt x="12" y="9"/>
                  </a:lnTo>
                  <a:lnTo>
                    <a:pt x="9" y="9"/>
                  </a:lnTo>
                  <a:lnTo>
                    <a:pt x="5" y="9"/>
                  </a:lnTo>
                  <a:lnTo>
                    <a:pt x="3" y="10"/>
                  </a:lnTo>
                  <a:lnTo>
                    <a:pt x="2" y="13"/>
                  </a:lnTo>
                  <a:lnTo>
                    <a:pt x="0" y="16"/>
                  </a:lnTo>
                  <a:lnTo>
                    <a:pt x="2" y="18"/>
                  </a:lnTo>
                  <a:lnTo>
                    <a:pt x="3" y="21"/>
                  </a:lnTo>
                  <a:lnTo>
                    <a:pt x="5" y="22"/>
                  </a:lnTo>
                  <a:lnTo>
                    <a:pt x="8" y="22"/>
                  </a:lnTo>
                  <a:lnTo>
                    <a:pt x="11" y="22"/>
                  </a:lnTo>
                  <a:lnTo>
                    <a:pt x="12" y="22"/>
                  </a:lnTo>
                  <a:lnTo>
                    <a:pt x="13" y="21"/>
                  </a:lnTo>
                  <a:lnTo>
                    <a:pt x="13" y="19"/>
                  </a:lnTo>
                  <a:lnTo>
                    <a:pt x="14" y="19"/>
                  </a:lnTo>
                  <a:lnTo>
                    <a:pt x="14" y="22"/>
                  </a:lnTo>
                  <a:lnTo>
                    <a:pt x="18" y="22"/>
                  </a:lnTo>
                  <a:lnTo>
                    <a:pt x="18" y="8"/>
                  </a:lnTo>
                  <a:lnTo>
                    <a:pt x="18" y="5"/>
                  </a:lnTo>
                  <a:lnTo>
                    <a:pt x="17" y="4"/>
                  </a:lnTo>
                  <a:lnTo>
                    <a:pt x="14" y="1"/>
                  </a:lnTo>
                  <a:lnTo>
                    <a:pt x="9" y="0"/>
                  </a:lnTo>
                  <a:lnTo>
                    <a:pt x="8" y="0"/>
                  </a:lnTo>
                  <a:close/>
                  <a:moveTo>
                    <a:pt x="14" y="13"/>
                  </a:moveTo>
                  <a:lnTo>
                    <a:pt x="14" y="17"/>
                  </a:lnTo>
                  <a:lnTo>
                    <a:pt x="14" y="18"/>
                  </a:lnTo>
                  <a:lnTo>
                    <a:pt x="12" y="18"/>
                  </a:lnTo>
                  <a:lnTo>
                    <a:pt x="11" y="18"/>
                  </a:lnTo>
                  <a:lnTo>
                    <a:pt x="11" y="19"/>
                  </a:lnTo>
                  <a:lnTo>
                    <a:pt x="8" y="19"/>
                  </a:lnTo>
                  <a:lnTo>
                    <a:pt x="7" y="19"/>
                  </a:lnTo>
                  <a:lnTo>
                    <a:pt x="5" y="18"/>
                  </a:lnTo>
                  <a:lnTo>
                    <a:pt x="5" y="17"/>
                  </a:lnTo>
                  <a:lnTo>
                    <a:pt x="4" y="16"/>
                  </a:lnTo>
                  <a:lnTo>
                    <a:pt x="5" y="13"/>
                  </a:lnTo>
                  <a:lnTo>
                    <a:pt x="9" y="12"/>
                  </a:lnTo>
                  <a:lnTo>
                    <a:pt x="12" y="12"/>
                  </a:lnTo>
                  <a:lnTo>
                    <a:pt x="14" y="13"/>
                  </a:lnTo>
                  <a:close/>
                </a:path>
              </a:pathLst>
            </a:custGeom>
            <a:solidFill>
              <a:srgbClr val="666666"/>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sp>
          <p:nvSpPr>
            <p:cNvPr id="2708" name="Freeform 83">
              <a:extLst>
                <a:ext uri="{FF2B5EF4-FFF2-40B4-BE49-F238E27FC236}">
                  <a16:creationId xmlns:a16="http://schemas.microsoft.com/office/drawing/2014/main" id="{96073671-C454-4E25-855C-9BCC78D8CF91}"/>
                </a:ext>
              </a:extLst>
            </p:cNvPr>
            <p:cNvSpPr>
              <a:spLocks noEditPoints="1"/>
            </p:cNvSpPr>
            <p:nvPr/>
          </p:nvSpPr>
          <p:spPr bwMode="auto">
            <a:xfrm>
              <a:off x="6030922" y="7066763"/>
              <a:ext cx="7969" cy="12750"/>
            </a:xfrm>
            <a:custGeom>
              <a:avLst/>
              <a:gdLst>
                <a:gd name="T0" fmla="*/ 18 w 19"/>
                <a:gd name="T1" fmla="*/ 7 h 32"/>
                <a:gd name="T2" fmla="*/ 17 w 19"/>
                <a:gd name="T3" fmla="*/ 3 h 32"/>
                <a:gd name="T4" fmla="*/ 13 w 19"/>
                <a:gd name="T5" fmla="*/ 0 h 32"/>
                <a:gd name="T6" fmla="*/ 9 w 19"/>
                <a:gd name="T7" fmla="*/ 0 h 32"/>
                <a:gd name="T8" fmla="*/ 7 w 19"/>
                <a:gd name="T9" fmla="*/ 0 h 32"/>
                <a:gd name="T10" fmla="*/ 5 w 19"/>
                <a:gd name="T11" fmla="*/ 1 h 32"/>
                <a:gd name="T12" fmla="*/ 4 w 19"/>
                <a:gd name="T13" fmla="*/ 3 h 32"/>
                <a:gd name="T14" fmla="*/ 2 w 19"/>
                <a:gd name="T15" fmla="*/ 0 h 32"/>
                <a:gd name="T16" fmla="*/ 0 w 19"/>
                <a:gd name="T17" fmla="*/ 0 h 32"/>
                <a:gd name="T18" fmla="*/ 0 w 19"/>
                <a:gd name="T19" fmla="*/ 32 h 32"/>
                <a:gd name="T20" fmla="*/ 4 w 19"/>
                <a:gd name="T21" fmla="*/ 32 h 32"/>
                <a:gd name="T22" fmla="*/ 4 w 19"/>
                <a:gd name="T23" fmla="*/ 19 h 32"/>
                <a:gd name="T24" fmla="*/ 6 w 19"/>
                <a:gd name="T25" fmla="*/ 22 h 32"/>
                <a:gd name="T26" fmla="*/ 9 w 19"/>
                <a:gd name="T27" fmla="*/ 22 h 32"/>
                <a:gd name="T28" fmla="*/ 11 w 19"/>
                <a:gd name="T29" fmla="*/ 22 h 32"/>
                <a:gd name="T30" fmla="*/ 14 w 19"/>
                <a:gd name="T31" fmla="*/ 22 h 32"/>
                <a:gd name="T32" fmla="*/ 15 w 19"/>
                <a:gd name="T33" fmla="*/ 21 h 32"/>
                <a:gd name="T34" fmla="*/ 18 w 19"/>
                <a:gd name="T35" fmla="*/ 18 h 32"/>
                <a:gd name="T36" fmla="*/ 18 w 19"/>
                <a:gd name="T37" fmla="*/ 16 h 32"/>
                <a:gd name="T38" fmla="*/ 19 w 19"/>
                <a:gd name="T39" fmla="*/ 12 h 32"/>
                <a:gd name="T40" fmla="*/ 18 w 19"/>
                <a:gd name="T41" fmla="*/ 8 h 32"/>
                <a:gd name="T42" fmla="*/ 18 w 19"/>
                <a:gd name="T43" fmla="*/ 7 h 32"/>
                <a:gd name="T44" fmla="*/ 9 w 19"/>
                <a:gd name="T45" fmla="*/ 3 h 32"/>
                <a:gd name="T46" fmla="*/ 11 w 19"/>
                <a:gd name="T47" fmla="*/ 4 h 32"/>
                <a:gd name="T48" fmla="*/ 14 w 19"/>
                <a:gd name="T49" fmla="*/ 5 h 32"/>
                <a:gd name="T50" fmla="*/ 15 w 19"/>
                <a:gd name="T51" fmla="*/ 8 h 32"/>
                <a:gd name="T52" fmla="*/ 15 w 19"/>
                <a:gd name="T53" fmla="*/ 12 h 32"/>
                <a:gd name="T54" fmla="*/ 15 w 19"/>
                <a:gd name="T55" fmla="*/ 16 h 32"/>
                <a:gd name="T56" fmla="*/ 13 w 19"/>
                <a:gd name="T57" fmla="*/ 18 h 32"/>
                <a:gd name="T58" fmla="*/ 11 w 19"/>
                <a:gd name="T59" fmla="*/ 18 h 32"/>
                <a:gd name="T60" fmla="*/ 11 w 19"/>
                <a:gd name="T61" fmla="*/ 19 h 32"/>
                <a:gd name="T62" fmla="*/ 9 w 19"/>
                <a:gd name="T63" fmla="*/ 19 h 32"/>
                <a:gd name="T64" fmla="*/ 6 w 19"/>
                <a:gd name="T65" fmla="*/ 19 h 32"/>
                <a:gd name="T66" fmla="*/ 4 w 19"/>
                <a:gd name="T67" fmla="*/ 17 h 32"/>
                <a:gd name="T68" fmla="*/ 4 w 19"/>
                <a:gd name="T69" fmla="*/ 5 h 32"/>
                <a:gd name="T70" fmla="*/ 5 w 19"/>
                <a:gd name="T71" fmla="*/ 4 h 32"/>
                <a:gd name="T72" fmla="*/ 5 w 19"/>
                <a:gd name="T73" fmla="*/ 3 h 32"/>
                <a:gd name="T74" fmla="*/ 6 w 19"/>
                <a:gd name="T75" fmla="*/ 3 h 32"/>
                <a:gd name="T76" fmla="*/ 9 w 19"/>
                <a:gd name="T77" fmla="*/ 3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 h="32">
                  <a:moveTo>
                    <a:pt x="18" y="7"/>
                  </a:moveTo>
                  <a:lnTo>
                    <a:pt x="17" y="3"/>
                  </a:lnTo>
                  <a:lnTo>
                    <a:pt x="13" y="0"/>
                  </a:lnTo>
                  <a:lnTo>
                    <a:pt x="9" y="0"/>
                  </a:lnTo>
                  <a:lnTo>
                    <a:pt x="7" y="0"/>
                  </a:lnTo>
                  <a:lnTo>
                    <a:pt x="5" y="1"/>
                  </a:lnTo>
                  <a:lnTo>
                    <a:pt x="4" y="3"/>
                  </a:lnTo>
                  <a:lnTo>
                    <a:pt x="2" y="0"/>
                  </a:lnTo>
                  <a:lnTo>
                    <a:pt x="0" y="0"/>
                  </a:lnTo>
                  <a:lnTo>
                    <a:pt x="0" y="32"/>
                  </a:lnTo>
                  <a:lnTo>
                    <a:pt x="4" y="32"/>
                  </a:lnTo>
                  <a:lnTo>
                    <a:pt x="4" y="19"/>
                  </a:lnTo>
                  <a:lnTo>
                    <a:pt x="6" y="22"/>
                  </a:lnTo>
                  <a:lnTo>
                    <a:pt x="9" y="22"/>
                  </a:lnTo>
                  <a:lnTo>
                    <a:pt x="11" y="22"/>
                  </a:lnTo>
                  <a:lnTo>
                    <a:pt x="14" y="22"/>
                  </a:lnTo>
                  <a:lnTo>
                    <a:pt x="15" y="21"/>
                  </a:lnTo>
                  <a:lnTo>
                    <a:pt x="18" y="18"/>
                  </a:lnTo>
                  <a:lnTo>
                    <a:pt x="18" y="16"/>
                  </a:lnTo>
                  <a:lnTo>
                    <a:pt x="19" y="12"/>
                  </a:lnTo>
                  <a:lnTo>
                    <a:pt x="18" y="8"/>
                  </a:lnTo>
                  <a:lnTo>
                    <a:pt x="18" y="7"/>
                  </a:lnTo>
                  <a:close/>
                  <a:moveTo>
                    <a:pt x="9" y="3"/>
                  </a:moveTo>
                  <a:lnTo>
                    <a:pt x="11" y="4"/>
                  </a:lnTo>
                  <a:lnTo>
                    <a:pt x="14" y="5"/>
                  </a:lnTo>
                  <a:lnTo>
                    <a:pt x="15" y="8"/>
                  </a:lnTo>
                  <a:lnTo>
                    <a:pt x="15" y="12"/>
                  </a:lnTo>
                  <a:lnTo>
                    <a:pt x="15" y="16"/>
                  </a:lnTo>
                  <a:lnTo>
                    <a:pt x="13" y="18"/>
                  </a:lnTo>
                  <a:lnTo>
                    <a:pt x="11" y="18"/>
                  </a:lnTo>
                  <a:lnTo>
                    <a:pt x="11" y="19"/>
                  </a:lnTo>
                  <a:lnTo>
                    <a:pt x="9" y="19"/>
                  </a:lnTo>
                  <a:lnTo>
                    <a:pt x="6" y="19"/>
                  </a:lnTo>
                  <a:lnTo>
                    <a:pt x="4" y="17"/>
                  </a:lnTo>
                  <a:lnTo>
                    <a:pt x="4" y="5"/>
                  </a:lnTo>
                  <a:lnTo>
                    <a:pt x="5" y="4"/>
                  </a:lnTo>
                  <a:lnTo>
                    <a:pt x="5" y="3"/>
                  </a:lnTo>
                  <a:lnTo>
                    <a:pt x="6" y="3"/>
                  </a:lnTo>
                  <a:lnTo>
                    <a:pt x="9" y="3"/>
                  </a:lnTo>
                  <a:close/>
                </a:path>
              </a:pathLst>
            </a:custGeom>
            <a:solidFill>
              <a:srgbClr val="666666"/>
            </a:solidFill>
            <a:ln w="3175">
              <a:solidFill>
                <a:schemeClr val="accent1"/>
              </a:solidFill>
              <a:round/>
              <a:headEnd/>
              <a:tailEnd/>
            </a:ln>
          </p:spPr>
          <p:txBody>
            <a:bodyPr vert="horz" wrap="square" lIns="68580" tIns="34290" rIns="68580" bIns="34290" numCol="1" anchor="t" anchorCtr="0" compatLnSpc="1">
              <a:prstTxWarp prst="textNoShape">
                <a:avLst/>
              </a:prstTxWarp>
            </a:bodyPr>
            <a:lstStyle/>
            <a:p>
              <a:endParaRPr lang="fr-FR" sz="2550"/>
            </a:p>
          </p:txBody>
        </p:sp>
      </p:grpSp>
      <p:sp>
        <p:nvSpPr>
          <p:cNvPr id="3" name="Titre 1">
            <a:extLst>
              <a:ext uri="{FF2B5EF4-FFF2-40B4-BE49-F238E27FC236}">
                <a16:creationId xmlns:a16="http://schemas.microsoft.com/office/drawing/2014/main" id="{AD3F17E6-C929-3228-8C47-9BAFB4CABBAD}"/>
              </a:ext>
            </a:extLst>
          </p:cNvPr>
          <p:cNvSpPr txBox="1">
            <a:spLocks/>
          </p:cNvSpPr>
          <p:nvPr/>
        </p:nvSpPr>
        <p:spPr>
          <a:xfrm>
            <a:off x="8420263" y="270764"/>
            <a:ext cx="3546657" cy="693113"/>
          </a:xfrm>
          <a:prstGeom prst="rect">
            <a:avLst/>
          </a:prstGeom>
        </p:spPr>
        <p:txBody>
          <a:bodyPr vert="horz" lIns="91440" tIns="45720" rIns="91440" bIns="45720" rtlCol="0" anchor="b">
            <a:normAutofit lnSpcReduction="10000"/>
          </a:bodyPr>
          <a:lstStyle>
            <a:lvl1pPr algn="ctr" defTabSz="914400" rtl="0" eaLnBrk="1" latinLnBrk="0" hangingPunct="1">
              <a:lnSpc>
                <a:spcPct val="90000"/>
              </a:lnSpc>
              <a:spcBef>
                <a:spcPct val="0"/>
              </a:spcBef>
              <a:buNone/>
              <a:defRPr sz="6000" b="1" i="0" kern="1200">
                <a:solidFill>
                  <a:srgbClr val="007DFF"/>
                </a:solidFill>
                <a:latin typeface="Sora" pitchFamily="2" charset="0"/>
                <a:ea typeface="+mj-ea"/>
                <a:cs typeface="Sora" pitchFamily="2" charset="0"/>
              </a:defRPr>
            </a:lvl1pPr>
          </a:lstStyle>
          <a:p>
            <a:pPr algn="l"/>
            <a:r>
              <a:rPr lang="fr-FR" sz="2400">
                <a:solidFill>
                  <a:srgbClr val="ED4D39"/>
                </a:solidFill>
              </a:rPr>
              <a:t>Les établissements partenaires 2/2</a:t>
            </a:r>
          </a:p>
        </p:txBody>
      </p:sp>
      <p:sp>
        <p:nvSpPr>
          <p:cNvPr id="2712" name="ZoneTexte 2711">
            <a:extLst>
              <a:ext uri="{FF2B5EF4-FFF2-40B4-BE49-F238E27FC236}">
                <a16:creationId xmlns:a16="http://schemas.microsoft.com/office/drawing/2014/main" id="{E3BF9662-F2AD-518D-45D8-152904EE63B9}"/>
              </a:ext>
            </a:extLst>
          </p:cNvPr>
          <p:cNvSpPr txBox="1"/>
          <p:nvPr/>
        </p:nvSpPr>
        <p:spPr>
          <a:xfrm>
            <a:off x="8701340" y="2989571"/>
            <a:ext cx="2877509" cy="1391435"/>
          </a:xfrm>
          <a:prstGeom prst="wedgeRoundRectCallout">
            <a:avLst>
              <a:gd name="adj1" fmla="val -82345"/>
              <a:gd name="adj2" fmla="val 88884"/>
              <a:gd name="adj3" fmla="val 16667"/>
            </a:avLst>
          </a:prstGeom>
          <a:solidFill>
            <a:schemeClr val="bg1"/>
          </a:solidFill>
          <a:ln>
            <a:solidFill>
              <a:srgbClr val="334756"/>
            </a:solidFill>
          </a:ln>
        </p:spPr>
        <p:txBody>
          <a:bodyPr wrap="square" lIns="36000" tIns="36000" rIns="36000" bIns="36000" anchor="ctr" anchorCtr="0">
            <a:spAutoFit/>
          </a:bodyPr>
          <a:lstStyle/>
          <a:p>
            <a:r>
              <a:rPr lang="fr-FR" sz="1100">
                <a:latin typeface="Manrope" pitchFamily="2" charset="0"/>
              </a:rPr>
              <a:t>Lycée Jean Perrin, Marseille</a:t>
            </a:r>
          </a:p>
          <a:p>
            <a:r>
              <a:rPr lang="fr-FR" sz="1100">
                <a:latin typeface="Manrope" pitchFamily="2" charset="0"/>
              </a:rPr>
              <a:t>Lycée </a:t>
            </a:r>
            <a:r>
              <a:rPr lang="fr-FR" sz="1100" err="1">
                <a:latin typeface="Manrope" pitchFamily="2" charset="0"/>
              </a:rPr>
              <a:t>Argensol</a:t>
            </a:r>
            <a:r>
              <a:rPr lang="fr-FR" sz="1100">
                <a:latin typeface="Manrope" pitchFamily="2" charset="0"/>
              </a:rPr>
              <a:t>, Orange</a:t>
            </a:r>
          </a:p>
          <a:p>
            <a:r>
              <a:rPr lang="fr-FR" sz="1100">
                <a:latin typeface="Manrope" pitchFamily="2" charset="0"/>
              </a:rPr>
              <a:t>Lycée Iscles de Manosque</a:t>
            </a:r>
          </a:p>
          <a:p>
            <a:r>
              <a:rPr lang="fr-FR" sz="1100">
                <a:latin typeface="Manrope" pitchFamily="2" charset="0"/>
              </a:rPr>
              <a:t>IUT LA CIOTAT</a:t>
            </a:r>
          </a:p>
          <a:p>
            <a:r>
              <a:rPr lang="fr-FR" sz="1100">
                <a:latin typeface="Manrope" pitchFamily="2" charset="0"/>
              </a:rPr>
              <a:t>ENSAM</a:t>
            </a:r>
          </a:p>
          <a:p>
            <a:r>
              <a:rPr lang="fr-FR" sz="1100">
                <a:latin typeface="Manrope" pitchFamily="2" charset="0"/>
              </a:rPr>
              <a:t>Centrale Méditerranée</a:t>
            </a:r>
          </a:p>
          <a:p>
            <a:r>
              <a:rPr lang="fr-FR" sz="1100">
                <a:latin typeface="Manrope" pitchFamily="2" charset="0"/>
              </a:rPr>
              <a:t>AMU Instrumentation</a:t>
            </a:r>
          </a:p>
        </p:txBody>
      </p:sp>
      <p:sp>
        <p:nvSpPr>
          <p:cNvPr id="2713" name="ZoneTexte 2712">
            <a:extLst>
              <a:ext uri="{FF2B5EF4-FFF2-40B4-BE49-F238E27FC236}">
                <a16:creationId xmlns:a16="http://schemas.microsoft.com/office/drawing/2014/main" id="{C53969A9-ED86-7F81-8737-D00282D91178}"/>
              </a:ext>
            </a:extLst>
          </p:cNvPr>
          <p:cNvSpPr txBox="1"/>
          <p:nvPr/>
        </p:nvSpPr>
        <p:spPr>
          <a:xfrm>
            <a:off x="404638" y="3971882"/>
            <a:ext cx="3071429" cy="1016864"/>
          </a:xfrm>
          <a:prstGeom prst="wedgeRoundRectCallout">
            <a:avLst>
              <a:gd name="adj1" fmla="val 94688"/>
              <a:gd name="adj2" fmla="val 129"/>
              <a:gd name="adj3" fmla="val 16667"/>
            </a:avLst>
          </a:prstGeom>
          <a:solidFill>
            <a:schemeClr val="bg1"/>
          </a:solidFill>
          <a:ln>
            <a:solidFill>
              <a:srgbClr val="ED4D39"/>
            </a:solidFill>
          </a:ln>
        </p:spPr>
        <p:txBody>
          <a:bodyPr wrap="square" lIns="36000" tIns="36000" rIns="36000" bIns="36000" anchor="ctr" anchorCtr="0">
            <a:spAutoFit/>
          </a:bodyPr>
          <a:lstStyle/>
          <a:p>
            <a:r>
              <a:rPr lang="fr-FR" sz="1100">
                <a:latin typeface="Manrope" pitchFamily="2" charset="0"/>
              </a:rPr>
              <a:t>Lycée professionnel de l'Estuaire</a:t>
            </a:r>
          </a:p>
          <a:p>
            <a:r>
              <a:rPr lang="fr-FR" sz="1100">
                <a:latin typeface="Manrope" pitchFamily="2" charset="0"/>
              </a:rPr>
              <a:t>Lycée Cousteau, Saint-André de Cubzac</a:t>
            </a:r>
          </a:p>
          <a:p>
            <a:r>
              <a:rPr lang="fr-FR" sz="1100">
                <a:latin typeface="Manrope" pitchFamily="2" charset="0"/>
              </a:rPr>
              <a:t>Lycée Réaumur, Poitiers</a:t>
            </a:r>
          </a:p>
          <a:p>
            <a:r>
              <a:rPr lang="fr-FR" sz="1100">
                <a:latin typeface="Manrope" pitchFamily="2" charset="0"/>
              </a:rPr>
              <a:t>Lycée Jean Monnet, Foulayronnes</a:t>
            </a:r>
          </a:p>
          <a:p>
            <a:r>
              <a:rPr lang="fr-FR" sz="1100">
                <a:latin typeface="Manrope" pitchFamily="2" charset="0"/>
              </a:rPr>
              <a:t>EIGSI</a:t>
            </a:r>
          </a:p>
        </p:txBody>
      </p:sp>
      <p:sp>
        <p:nvSpPr>
          <p:cNvPr id="2714" name="ZoneTexte 2713">
            <a:extLst>
              <a:ext uri="{FF2B5EF4-FFF2-40B4-BE49-F238E27FC236}">
                <a16:creationId xmlns:a16="http://schemas.microsoft.com/office/drawing/2014/main" id="{718F4776-DFF9-3E4B-F97D-047921BD4A25}"/>
              </a:ext>
            </a:extLst>
          </p:cNvPr>
          <p:cNvSpPr txBox="1"/>
          <p:nvPr/>
        </p:nvSpPr>
        <p:spPr>
          <a:xfrm>
            <a:off x="6948750" y="5606629"/>
            <a:ext cx="2877510" cy="1204149"/>
          </a:xfrm>
          <a:prstGeom prst="wedgeRoundRectCallout">
            <a:avLst>
              <a:gd name="adj1" fmla="val -78490"/>
              <a:gd name="adj2" fmla="val -74875"/>
              <a:gd name="adj3" fmla="val 16667"/>
            </a:avLst>
          </a:prstGeom>
          <a:solidFill>
            <a:schemeClr val="bg1"/>
          </a:solidFill>
          <a:ln>
            <a:solidFill>
              <a:srgbClr val="FFF500"/>
            </a:solidFill>
          </a:ln>
        </p:spPr>
        <p:txBody>
          <a:bodyPr wrap="square" lIns="36000" tIns="36000" rIns="36000" bIns="36000" anchor="ctr" anchorCtr="0">
            <a:spAutoFit/>
          </a:bodyPr>
          <a:lstStyle/>
          <a:p>
            <a:r>
              <a:rPr lang="fr-FR" sz="1100">
                <a:latin typeface="Manrope" pitchFamily="2" charset="0"/>
              </a:rPr>
              <a:t>Lycée Albert Einstein, Bagnols-sur-Cèze</a:t>
            </a:r>
          </a:p>
          <a:p>
            <a:r>
              <a:rPr lang="fr-FR" sz="1100">
                <a:latin typeface="Manrope" pitchFamily="2" charset="0"/>
              </a:rPr>
              <a:t>Lycée Jean Baylet, Valence d'Agen</a:t>
            </a:r>
          </a:p>
          <a:p>
            <a:r>
              <a:rPr lang="fr-FR" sz="1100">
                <a:latin typeface="Manrope" pitchFamily="2" charset="0"/>
              </a:rPr>
              <a:t>Lycée Paul Langevin, Beaucaire</a:t>
            </a:r>
          </a:p>
          <a:p>
            <a:r>
              <a:rPr lang="fr-FR" sz="1100">
                <a:latin typeface="Manrope" pitchFamily="2" charset="0"/>
              </a:rPr>
              <a:t>Lycée Louise Michel</a:t>
            </a:r>
          </a:p>
          <a:p>
            <a:r>
              <a:rPr lang="fr-FR" sz="1100">
                <a:latin typeface="Manrope" pitchFamily="2" charset="0"/>
              </a:rPr>
              <a:t>Lycée Dhuoda</a:t>
            </a:r>
          </a:p>
          <a:p>
            <a:r>
              <a:rPr lang="fr-FR" sz="1100">
                <a:latin typeface="Manrope" pitchFamily="2" charset="0"/>
              </a:rPr>
              <a:t>IMT Alès </a:t>
            </a:r>
          </a:p>
        </p:txBody>
      </p:sp>
      <p:sp>
        <p:nvSpPr>
          <p:cNvPr id="2717" name="ZoneTexte 2716">
            <a:extLst>
              <a:ext uri="{FF2B5EF4-FFF2-40B4-BE49-F238E27FC236}">
                <a16:creationId xmlns:a16="http://schemas.microsoft.com/office/drawing/2014/main" id="{021BFB3A-8331-B8DA-1869-4BCB234A223B}"/>
              </a:ext>
            </a:extLst>
          </p:cNvPr>
          <p:cNvSpPr txBox="1"/>
          <p:nvPr/>
        </p:nvSpPr>
        <p:spPr>
          <a:xfrm>
            <a:off x="399080" y="416337"/>
            <a:ext cx="3318349" cy="1578720"/>
          </a:xfrm>
          <a:prstGeom prst="wedgeRoundRectCallout">
            <a:avLst>
              <a:gd name="adj1" fmla="val 118284"/>
              <a:gd name="adj2" fmla="val 58734"/>
              <a:gd name="adj3" fmla="val 16667"/>
            </a:avLst>
          </a:prstGeom>
          <a:solidFill>
            <a:schemeClr val="bg1">
              <a:alpha val="87000"/>
            </a:schemeClr>
          </a:solidFill>
          <a:ln>
            <a:solidFill>
              <a:srgbClr val="007DFF"/>
            </a:solidFill>
          </a:ln>
        </p:spPr>
        <p:txBody>
          <a:bodyPr wrap="square" lIns="36000" tIns="36000" rIns="36000" bIns="36000" anchor="ctr" anchorCtr="0">
            <a:spAutoFit/>
          </a:bodyPr>
          <a:lstStyle>
            <a:defPPr>
              <a:defRPr lang="fr-FR"/>
            </a:defPPr>
            <a:lvl1pPr>
              <a:defRPr sz="1100">
                <a:latin typeface="Manrope" pitchFamily="2" charset="0"/>
              </a:defRPr>
            </a:lvl1pPr>
          </a:lstStyle>
          <a:p>
            <a:r>
              <a:rPr lang="fr-FR"/>
              <a:t>Lycée André Malraux (Montereau) + licence pro maintenance</a:t>
            </a:r>
          </a:p>
          <a:p>
            <a:r>
              <a:rPr lang="fr-FR"/>
              <a:t>Lycée Lafayette, Champagne-sur-Seine</a:t>
            </a:r>
          </a:p>
          <a:p>
            <a:r>
              <a:rPr lang="fr-FR"/>
              <a:t>Lycée Gustave Eiffel, Varennes-sur-Seine</a:t>
            </a:r>
          </a:p>
          <a:p>
            <a:r>
              <a:rPr lang="fr-FR"/>
              <a:t>Lycée La Mare Carrée, Moissy Cramayel</a:t>
            </a:r>
          </a:p>
          <a:p>
            <a:r>
              <a:rPr lang="fr-FR"/>
              <a:t>INSTN, Saclay</a:t>
            </a:r>
          </a:p>
          <a:p>
            <a:r>
              <a:rPr lang="fr-FR"/>
              <a:t>École des Ponts ParisTech, Champs-sur-Marne</a:t>
            </a:r>
          </a:p>
          <a:p>
            <a:r>
              <a:rPr lang="fr-FR"/>
              <a:t>IUT d'Orsay (université Paris-Saclay)</a:t>
            </a:r>
          </a:p>
        </p:txBody>
      </p:sp>
      <p:sp>
        <p:nvSpPr>
          <p:cNvPr id="4" name="ZoneTexte 3">
            <a:extLst>
              <a:ext uri="{FF2B5EF4-FFF2-40B4-BE49-F238E27FC236}">
                <a16:creationId xmlns:a16="http://schemas.microsoft.com/office/drawing/2014/main" id="{58FE3C81-489C-5598-155D-6BAECEA3973D}"/>
              </a:ext>
            </a:extLst>
          </p:cNvPr>
          <p:cNvSpPr txBox="1"/>
          <p:nvPr/>
        </p:nvSpPr>
        <p:spPr>
          <a:xfrm>
            <a:off x="658007" y="2763720"/>
            <a:ext cx="2305751" cy="267723"/>
          </a:xfrm>
          <a:prstGeom prst="wedgeRoundRectCallout">
            <a:avLst>
              <a:gd name="adj1" fmla="val 110971"/>
              <a:gd name="adj2" fmla="val 66347"/>
              <a:gd name="adj3" fmla="val 16667"/>
            </a:avLst>
          </a:prstGeom>
          <a:solidFill>
            <a:schemeClr val="bg1"/>
          </a:solidFill>
          <a:ln>
            <a:solidFill>
              <a:srgbClr val="00B050"/>
            </a:solidFill>
          </a:ln>
        </p:spPr>
        <p:txBody>
          <a:bodyPr wrap="square" lIns="36000" tIns="36000" rIns="36000" bIns="36000" anchor="ctr" anchorCtr="0">
            <a:spAutoFit/>
          </a:bodyPr>
          <a:lstStyle/>
          <a:p>
            <a:r>
              <a:rPr lang="fr-FR" sz="1100">
                <a:latin typeface="Manrope" pitchFamily="2" charset="0"/>
              </a:rPr>
              <a:t>Université du Mans</a:t>
            </a:r>
          </a:p>
        </p:txBody>
      </p:sp>
    </p:spTree>
    <p:extLst>
      <p:ext uri="{BB962C8B-B14F-4D97-AF65-F5344CB8AC3E}">
        <p14:creationId xmlns:p14="http://schemas.microsoft.com/office/powerpoint/2010/main" val="12734592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76E6E40-A85F-1AAC-0904-F60FD563A8F4}"/>
              </a:ext>
            </a:extLst>
          </p:cNvPr>
          <p:cNvSpPr>
            <a:spLocks noGrp="1"/>
          </p:cNvSpPr>
          <p:nvPr>
            <p:ph type="title"/>
          </p:nvPr>
        </p:nvSpPr>
        <p:spPr/>
        <p:txBody>
          <a:bodyPr>
            <a:normAutofit/>
          </a:bodyPr>
          <a:lstStyle/>
          <a:p>
            <a:r>
              <a:rPr lang="fr-FR" sz="2800" dirty="0"/>
              <a:t>Des bourses d’étude au sein de 26 lycées partenaires</a:t>
            </a:r>
          </a:p>
        </p:txBody>
      </p:sp>
      <p:grpSp>
        <p:nvGrpSpPr>
          <p:cNvPr id="12" name="Groupe 11">
            <a:extLst>
              <a:ext uri="{FF2B5EF4-FFF2-40B4-BE49-F238E27FC236}">
                <a16:creationId xmlns:a16="http://schemas.microsoft.com/office/drawing/2014/main" id="{F672A759-15A3-1DC8-B9BC-14D6F3556357}"/>
              </a:ext>
            </a:extLst>
          </p:cNvPr>
          <p:cNvGrpSpPr/>
          <p:nvPr/>
        </p:nvGrpSpPr>
        <p:grpSpPr>
          <a:xfrm>
            <a:off x="771962" y="1189822"/>
            <a:ext cx="7885693" cy="5074666"/>
            <a:chOff x="-1023655" y="4429977"/>
            <a:chExt cx="10592771" cy="7137684"/>
          </a:xfrm>
        </p:grpSpPr>
        <p:pic>
          <p:nvPicPr>
            <p:cNvPr id="13" name="Picture 158" descr="Résultat de recherche d'images pour &quot;carte France région&quot;">
              <a:extLst>
                <a:ext uri="{FF2B5EF4-FFF2-40B4-BE49-F238E27FC236}">
                  <a16:creationId xmlns:a16="http://schemas.microsoft.com/office/drawing/2014/main" id="{A7A1F989-03F3-9774-8D45-C186855AE4AF}"/>
                </a:ext>
              </a:extLst>
            </p:cNvPr>
            <p:cNvPicPr>
              <a:picLocks noChangeAspect="1" noChangeArrowheads="1"/>
            </p:cNvPicPr>
            <p:nvPr/>
          </p:nvPicPr>
          <p:blipFill rotWithShape="1">
            <a:blip r:embed="rId2">
              <a:alphaModFix amt="43000"/>
              <a:extLst>
                <a:ext uri="{28A0092B-C50C-407E-A947-70E740481C1C}">
                  <a14:useLocalDpi xmlns:a14="http://schemas.microsoft.com/office/drawing/2010/main" val="0"/>
                </a:ext>
              </a:extLst>
            </a:blip>
            <a:srcRect l="3482" t="-1" r="2209" b="10219"/>
            <a:stretch/>
          </p:blipFill>
          <p:spPr bwMode="auto">
            <a:xfrm>
              <a:off x="1753009" y="5730388"/>
              <a:ext cx="5276920" cy="5470138"/>
            </a:xfrm>
            <a:prstGeom prst="rect">
              <a:avLst/>
            </a:prstGeom>
            <a:noFill/>
            <a:extLst>
              <a:ext uri="{909E8E84-426E-40DD-AFC4-6F175D3DCCD1}">
                <a14:hiddenFill xmlns:a14="http://schemas.microsoft.com/office/drawing/2010/main">
                  <a:solidFill>
                    <a:srgbClr val="FFFFFF"/>
                  </a:solidFill>
                </a14:hiddenFill>
              </a:ext>
            </a:extLst>
          </p:spPr>
        </p:pic>
        <p:sp>
          <p:nvSpPr>
            <p:cNvPr id="14" name="Légende à une bordure 2 205">
              <a:extLst>
                <a:ext uri="{FF2B5EF4-FFF2-40B4-BE49-F238E27FC236}">
                  <a16:creationId xmlns:a16="http://schemas.microsoft.com/office/drawing/2014/main" id="{F1423A8F-33C3-5061-0B27-85ACBC82E278}"/>
                </a:ext>
              </a:extLst>
            </p:cNvPr>
            <p:cNvSpPr/>
            <p:nvPr/>
          </p:nvSpPr>
          <p:spPr>
            <a:xfrm flipH="1">
              <a:off x="1830640" y="11145953"/>
              <a:ext cx="2616001" cy="315188"/>
            </a:xfrm>
            <a:prstGeom prst="accentCallout2">
              <a:avLst>
                <a:gd name="adj1" fmla="val 18750"/>
                <a:gd name="adj2" fmla="val -8333"/>
                <a:gd name="adj3" fmla="val 18750"/>
                <a:gd name="adj4" fmla="val -16667"/>
                <a:gd name="adj5" fmla="val -388335"/>
                <a:gd name="adj6" fmla="val -37180"/>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a:solidFill>
                    <a:schemeClr val="tx1"/>
                  </a:solidFill>
                  <a:latin typeface="Work Sans" panose="00000500000000000000" pitchFamily="2" charset="0"/>
                </a:rPr>
                <a:t>Lycée Albert Einstein</a:t>
              </a:r>
              <a:endParaRPr lang="fr-FR" sz="900">
                <a:solidFill>
                  <a:srgbClr val="FF0000"/>
                </a:solidFill>
                <a:latin typeface="Work Sans" panose="00000500000000000000" pitchFamily="2" charset="0"/>
              </a:endParaRPr>
            </a:p>
            <a:p>
              <a:pPr algn="r"/>
              <a:r>
                <a:rPr lang="fr-FR" sz="900">
                  <a:solidFill>
                    <a:schemeClr val="tx1"/>
                  </a:solidFill>
                  <a:latin typeface="Work Sans" panose="00000500000000000000" pitchFamily="2" charset="0"/>
                </a:rPr>
                <a:t>(Bagnols-sur-Cèze)</a:t>
              </a:r>
            </a:p>
          </p:txBody>
        </p:sp>
        <p:sp>
          <p:nvSpPr>
            <p:cNvPr id="15" name="Légende à une bordure 2 263">
              <a:extLst>
                <a:ext uri="{FF2B5EF4-FFF2-40B4-BE49-F238E27FC236}">
                  <a16:creationId xmlns:a16="http://schemas.microsoft.com/office/drawing/2014/main" id="{57187E0F-98D2-66F9-6CBD-D1E412E35168}"/>
                </a:ext>
              </a:extLst>
            </p:cNvPr>
            <p:cNvSpPr/>
            <p:nvPr/>
          </p:nvSpPr>
          <p:spPr>
            <a:xfrm flipH="1">
              <a:off x="-208508" y="9973863"/>
              <a:ext cx="2616001" cy="315188"/>
            </a:xfrm>
            <a:prstGeom prst="accentCallout2">
              <a:avLst>
                <a:gd name="adj1" fmla="val 18750"/>
                <a:gd name="adj2" fmla="val -8333"/>
                <a:gd name="adj3" fmla="val 18750"/>
                <a:gd name="adj4" fmla="val -16667"/>
                <a:gd name="adj5" fmla="val -288822"/>
                <a:gd name="adj6" fmla="val -33175"/>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a:solidFill>
                    <a:schemeClr val="tx1"/>
                  </a:solidFill>
                  <a:latin typeface="Work Sans" panose="00000500000000000000" pitchFamily="2" charset="0"/>
                </a:rPr>
                <a:t>Lycée professionnel de l'Estuaire (Blaye)</a:t>
              </a:r>
            </a:p>
          </p:txBody>
        </p:sp>
        <p:sp>
          <p:nvSpPr>
            <p:cNvPr id="16" name="Légende à une bordure 2 264">
              <a:extLst>
                <a:ext uri="{FF2B5EF4-FFF2-40B4-BE49-F238E27FC236}">
                  <a16:creationId xmlns:a16="http://schemas.microsoft.com/office/drawing/2014/main" id="{9B4B986E-EAD7-7FAD-DC39-54D24227B6BE}"/>
                </a:ext>
              </a:extLst>
            </p:cNvPr>
            <p:cNvSpPr/>
            <p:nvPr/>
          </p:nvSpPr>
          <p:spPr>
            <a:xfrm flipH="1">
              <a:off x="-623797" y="6258409"/>
              <a:ext cx="2616001" cy="315188"/>
            </a:xfrm>
            <a:prstGeom prst="accentCallout2">
              <a:avLst>
                <a:gd name="adj1" fmla="val 48970"/>
                <a:gd name="adj2" fmla="val -8333"/>
                <a:gd name="adj3" fmla="val 49496"/>
                <a:gd name="adj4" fmla="val -16360"/>
                <a:gd name="adj5" fmla="val 93323"/>
                <a:gd name="adj6" fmla="val -42728"/>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dirty="0">
                  <a:solidFill>
                    <a:schemeClr val="tx1"/>
                  </a:solidFill>
                  <a:latin typeface="Work Sans" panose="00000500000000000000" pitchFamily="2" charset="0"/>
                </a:rPr>
                <a:t>Lycée Alexis de Tocqueville</a:t>
              </a:r>
            </a:p>
            <a:p>
              <a:pPr algn="r"/>
              <a:r>
                <a:rPr lang="fr-FR" sz="900" dirty="0">
                  <a:solidFill>
                    <a:schemeClr val="tx1"/>
                  </a:solidFill>
                  <a:latin typeface="Work Sans" panose="00000500000000000000" pitchFamily="2" charset="0"/>
                </a:rPr>
                <a:t>(Cherbourg-en-Cotentin)</a:t>
              </a:r>
            </a:p>
          </p:txBody>
        </p:sp>
        <p:sp>
          <p:nvSpPr>
            <p:cNvPr id="18" name="Légende à une bordure 2 266">
              <a:extLst>
                <a:ext uri="{FF2B5EF4-FFF2-40B4-BE49-F238E27FC236}">
                  <a16:creationId xmlns:a16="http://schemas.microsoft.com/office/drawing/2014/main" id="{F6E76D0F-838A-665D-49CA-2B5452532AAF}"/>
                </a:ext>
              </a:extLst>
            </p:cNvPr>
            <p:cNvSpPr/>
            <p:nvPr/>
          </p:nvSpPr>
          <p:spPr>
            <a:xfrm>
              <a:off x="6888632" y="6055776"/>
              <a:ext cx="2089805" cy="304084"/>
            </a:xfrm>
            <a:prstGeom prst="accentCallout2">
              <a:avLst>
                <a:gd name="adj1" fmla="val 50167"/>
                <a:gd name="adj2" fmla="val -7680"/>
                <a:gd name="adj3" fmla="val 49613"/>
                <a:gd name="adj4" fmla="val -13984"/>
                <a:gd name="adj5" fmla="val 234911"/>
                <a:gd name="adj6" fmla="val -35255"/>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a:solidFill>
                    <a:schemeClr val="tx1"/>
                  </a:solidFill>
                  <a:latin typeface="Work Sans" panose="00000500000000000000" pitchFamily="2" charset="0"/>
                </a:rPr>
                <a:t>Lycée La </a:t>
              </a:r>
              <a:r>
                <a:rPr lang="fr-FR" sz="900" err="1">
                  <a:solidFill>
                    <a:schemeClr val="tx1"/>
                  </a:solidFill>
                  <a:latin typeface="Work Sans" panose="00000500000000000000" pitchFamily="2" charset="0"/>
                </a:rPr>
                <a:t>Briquerie</a:t>
              </a:r>
              <a:endParaRPr lang="fr-FR" sz="900">
                <a:solidFill>
                  <a:schemeClr val="tx1"/>
                </a:solidFill>
                <a:latin typeface="Work Sans" panose="00000500000000000000" pitchFamily="2" charset="0"/>
              </a:endParaRPr>
            </a:p>
            <a:p>
              <a:r>
                <a:rPr lang="fr-FR" sz="900">
                  <a:solidFill>
                    <a:schemeClr val="tx1"/>
                  </a:solidFill>
                  <a:latin typeface="Work Sans" panose="00000500000000000000" pitchFamily="2" charset="0"/>
                </a:rPr>
                <a:t>(Thionville)</a:t>
              </a:r>
            </a:p>
          </p:txBody>
        </p:sp>
        <p:sp>
          <p:nvSpPr>
            <p:cNvPr id="19" name="Légende à une bordure 2 267">
              <a:extLst>
                <a:ext uri="{FF2B5EF4-FFF2-40B4-BE49-F238E27FC236}">
                  <a16:creationId xmlns:a16="http://schemas.microsoft.com/office/drawing/2014/main" id="{3B9EB374-A50B-5F5B-D719-09D9D45CE232}"/>
                </a:ext>
              </a:extLst>
            </p:cNvPr>
            <p:cNvSpPr/>
            <p:nvPr/>
          </p:nvSpPr>
          <p:spPr>
            <a:xfrm>
              <a:off x="7073255" y="8078661"/>
              <a:ext cx="2089805" cy="312644"/>
            </a:xfrm>
            <a:prstGeom prst="accentCallout2">
              <a:avLst>
                <a:gd name="adj1" fmla="val 18750"/>
                <a:gd name="adj2" fmla="val -8333"/>
                <a:gd name="adj3" fmla="val 20945"/>
                <a:gd name="adj4" fmla="val -17910"/>
                <a:gd name="adj5" fmla="val 40489"/>
                <a:gd name="adj6" fmla="val -78151"/>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a:solidFill>
                    <a:schemeClr val="tx1"/>
                  </a:solidFill>
                  <a:latin typeface="Work Sans" panose="00000500000000000000" pitchFamily="2" charset="0"/>
                </a:rPr>
                <a:t>Lycée Léon Blum</a:t>
              </a:r>
            </a:p>
            <a:p>
              <a:r>
                <a:rPr lang="fr-FR" sz="900">
                  <a:solidFill>
                    <a:schemeClr val="tx1"/>
                  </a:solidFill>
                  <a:latin typeface="Work Sans" panose="00000500000000000000" pitchFamily="2" charset="0"/>
                </a:rPr>
                <a:t>(Le Creusot)</a:t>
              </a:r>
            </a:p>
          </p:txBody>
        </p:sp>
        <p:sp>
          <p:nvSpPr>
            <p:cNvPr id="20" name="Légende à une bordure 2 269">
              <a:extLst>
                <a:ext uri="{FF2B5EF4-FFF2-40B4-BE49-F238E27FC236}">
                  <a16:creationId xmlns:a16="http://schemas.microsoft.com/office/drawing/2014/main" id="{CF9950F8-2867-C24E-7757-AD9ADC1ED509}"/>
                </a:ext>
              </a:extLst>
            </p:cNvPr>
            <p:cNvSpPr/>
            <p:nvPr/>
          </p:nvSpPr>
          <p:spPr>
            <a:xfrm>
              <a:off x="6781926" y="11255017"/>
              <a:ext cx="2089805" cy="312644"/>
            </a:xfrm>
            <a:prstGeom prst="accentCallout2">
              <a:avLst>
                <a:gd name="adj1" fmla="val 18750"/>
                <a:gd name="adj2" fmla="val -8333"/>
                <a:gd name="adj3" fmla="val 18750"/>
                <a:gd name="adj4" fmla="val -16667"/>
                <a:gd name="adj5" fmla="val -272509"/>
                <a:gd name="adj6" fmla="val -41439"/>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a:solidFill>
                    <a:schemeClr val="tx1"/>
                  </a:solidFill>
                  <a:latin typeface="Work Sans" panose="00000500000000000000" pitchFamily="2" charset="0"/>
                </a:rPr>
                <a:t>Lycée Jean Perrin</a:t>
              </a:r>
            </a:p>
            <a:p>
              <a:r>
                <a:rPr lang="fr-FR" sz="900">
                  <a:solidFill>
                    <a:schemeClr val="tx1"/>
                  </a:solidFill>
                  <a:latin typeface="Work Sans" panose="00000500000000000000" pitchFamily="2" charset="0"/>
                </a:rPr>
                <a:t>(Marseille)</a:t>
              </a:r>
            </a:p>
          </p:txBody>
        </p:sp>
        <p:sp>
          <p:nvSpPr>
            <p:cNvPr id="21" name="Légende à une bordure 2 270">
              <a:extLst>
                <a:ext uri="{FF2B5EF4-FFF2-40B4-BE49-F238E27FC236}">
                  <a16:creationId xmlns:a16="http://schemas.microsoft.com/office/drawing/2014/main" id="{E25DF276-9DF7-B899-86F3-EA222E91B04A}"/>
                </a:ext>
              </a:extLst>
            </p:cNvPr>
            <p:cNvSpPr/>
            <p:nvPr/>
          </p:nvSpPr>
          <p:spPr>
            <a:xfrm>
              <a:off x="7107134" y="7047979"/>
              <a:ext cx="2426117" cy="303940"/>
            </a:xfrm>
            <a:prstGeom prst="accentCallout2">
              <a:avLst>
                <a:gd name="adj1" fmla="val 18750"/>
                <a:gd name="adj2" fmla="val -8333"/>
                <a:gd name="adj3" fmla="val 19227"/>
                <a:gd name="adj4" fmla="val -16323"/>
                <a:gd name="adj5" fmla="val 78610"/>
                <a:gd name="adj6" fmla="val -90003"/>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dirty="0">
                  <a:solidFill>
                    <a:schemeClr val="tx1"/>
                  </a:solidFill>
                  <a:latin typeface="Work Sans" panose="00000500000000000000" pitchFamily="2" charset="0"/>
                </a:rPr>
                <a:t>Lycée André Malraux</a:t>
              </a:r>
            </a:p>
            <a:p>
              <a:r>
                <a:rPr lang="fr-FR" sz="900" dirty="0">
                  <a:solidFill>
                    <a:schemeClr val="tx1"/>
                  </a:solidFill>
                  <a:latin typeface="Work Sans" panose="00000500000000000000" pitchFamily="2" charset="0"/>
                </a:rPr>
                <a:t>(Montereau-Fault-Yonne)</a:t>
              </a:r>
            </a:p>
          </p:txBody>
        </p:sp>
        <p:sp>
          <p:nvSpPr>
            <p:cNvPr id="22" name="Légende à une bordure 2 224">
              <a:extLst>
                <a:ext uri="{FF2B5EF4-FFF2-40B4-BE49-F238E27FC236}">
                  <a16:creationId xmlns:a16="http://schemas.microsoft.com/office/drawing/2014/main" id="{95D920F4-1EC4-BD92-501B-58BA1E354FA5}"/>
                </a:ext>
              </a:extLst>
            </p:cNvPr>
            <p:cNvSpPr/>
            <p:nvPr/>
          </p:nvSpPr>
          <p:spPr>
            <a:xfrm>
              <a:off x="6973222" y="8743546"/>
              <a:ext cx="2527945" cy="315188"/>
            </a:xfrm>
            <a:prstGeom prst="accentCallout2">
              <a:avLst>
                <a:gd name="adj1" fmla="val 37409"/>
                <a:gd name="adj2" fmla="val -6389"/>
                <a:gd name="adj3" fmla="val 36793"/>
                <a:gd name="adj4" fmla="val -14528"/>
                <a:gd name="adj5" fmla="val 15834"/>
                <a:gd name="adj6" fmla="val -44008"/>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i="1">
                  <a:solidFill>
                    <a:srgbClr val="007DFF"/>
                  </a:solidFill>
                  <a:latin typeface="Work Sans" panose="00000500000000000000" pitchFamily="2" charset="0"/>
                </a:rPr>
                <a:t>Lycée professionnel Alexandre Bérard</a:t>
              </a:r>
              <a:br>
                <a:rPr lang="fr-FR" sz="900" i="1">
                  <a:solidFill>
                    <a:srgbClr val="007DFF"/>
                  </a:solidFill>
                  <a:latin typeface="Work Sans" panose="00000500000000000000" pitchFamily="2" charset="0"/>
                </a:rPr>
              </a:br>
              <a:r>
                <a:rPr lang="fr-FR" sz="900" i="1">
                  <a:solidFill>
                    <a:srgbClr val="007DFF"/>
                  </a:solidFill>
                  <a:latin typeface="Work Sans" panose="00000500000000000000" pitchFamily="2" charset="0"/>
                </a:rPr>
                <a:t>(Ambérieu-en-Bugey)</a:t>
              </a:r>
            </a:p>
          </p:txBody>
        </p:sp>
        <p:sp>
          <p:nvSpPr>
            <p:cNvPr id="23" name="Légende à une bordure 2 224">
              <a:extLst>
                <a:ext uri="{FF2B5EF4-FFF2-40B4-BE49-F238E27FC236}">
                  <a16:creationId xmlns:a16="http://schemas.microsoft.com/office/drawing/2014/main" id="{82B24574-8936-A9E7-0DF9-56631514232B}"/>
                </a:ext>
              </a:extLst>
            </p:cNvPr>
            <p:cNvSpPr/>
            <p:nvPr/>
          </p:nvSpPr>
          <p:spPr>
            <a:xfrm>
              <a:off x="7104870" y="9311841"/>
              <a:ext cx="1900278" cy="310624"/>
            </a:xfrm>
            <a:prstGeom prst="accentCallout2">
              <a:avLst>
                <a:gd name="adj1" fmla="val 37409"/>
                <a:gd name="adj2" fmla="val -6389"/>
                <a:gd name="adj3" fmla="val 36385"/>
                <a:gd name="adj4" fmla="val -15496"/>
                <a:gd name="adj5" fmla="val -112040"/>
                <a:gd name="adj6" fmla="val -80120"/>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i="1">
                  <a:solidFill>
                    <a:srgbClr val="007DFF"/>
                  </a:solidFill>
                  <a:latin typeface="Work Sans" panose="00000500000000000000" pitchFamily="2" charset="0"/>
                </a:rPr>
                <a:t>Lycée professionnel Diderot</a:t>
              </a:r>
              <a:br>
                <a:rPr lang="fr-FR" sz="900" i="1">
                  <a:solidFill>
                    <a:srgbClr val="007DFF"/>
                  </a:solidFill>
                  <a:latin typeface="Work Sans" panose="00000500000000000000" pitchFamily="2" charset="0"/>
                </a:rPr>
              </a:br>
              <a:r>
                <a:rPr lang="fr-FR" sz="900" i="1">
                  <a:solidFill>
                    <a:srgbClr val="007DFF"/>
                  </a:solidFill>
                  <a:latin typeface="Work Sans" panose="00000500000000000000" pitchFamily="2" charset="0"/>
                </a:rPr>
                <a:t>(Lyon)</a:t>
              </a:r>
            </a:p>
          </p:txBody>
        </p:sp>
        <p:sp>
          <p:nvSpPr>
            <p:cNvPr id="24" name="Légende à une bordure 2 224">
              <a:extLst>
                <a:ext uri="{FF2B5EF4-FFF2-40B4-BE49-F238E27FC236}">
                  <a16:creationId xmlns:a16="http://schemas.microsoft.com/office/drawing/2014/main" id="{FC00E23A-5D20-B2B7-BBB6-D7D82D3D2662}"/>
                </a:ext>
              </a:extLst>
            </p:cNvPr>
            <p:cNvSpPr/>
            <p:nvPr/>
          </p:nvSpPr>
          <p:spPr>
            <a:xfrm>
              <a:off x="7195614" y="9901646"/>
              <a:ext cx="2373502" cy="277133"/>
            </a:xfrm>
            <a:prstGeom prst="accentCallout2">
              <a:avLst>
                <a:gd name="adj1" fmla="val 37409"/>
                <a:gd name="adj2" fmla="val -6389"/>
                <a:gd name="adj3" fmla="val 36072"/>
                <a:gd name="adj4" fmla="val -16078"/>
                <a:gd name="adj5" fmla="val -172953"/>
                <a:gd name="adj6" fmla="val -63643"/>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i="1" dirty="0">
                  <a:solidFill>
                    <a:srgbClr val="007DFF"/>
                  </a:solidFill>
                  <a:latin typeface="Work Sans" panose="00000500000000000000" pitchFamily="2" charset="0"/>
                </a:rPr>
                <a:t>Lycée polyvalent </a:t>
              </a:r>
              <a:r>
                <a:rPr lang="fr-FR" sz="900" i="1" dirty="0" err="1">
                  <a:solidFill>
                    <a:srgbClr val="007DFF"/>
                  </a:solidFill>
                  <a:latin typeface="Work Sans" panose="00000500000000000000" pitchFamily="2" charset="0"/>
                </a:rPr>
                <a:t>Algoud</a:t>
              </a:r>
              <a:r>
                <a:rPr lang="fr-FR" sz="900" i="1" dirty="0">
                  <a:solidFill>
                    <a:srgbClr val="007DFF"/>
                  </a:solidFill>
                  <a:latin typeface="Work Sans" panose="00000500000000000000" pitchFamily="2" charset="0"/>
                </a:rPr>
                <a:t>-Laffemas</a:t>
              </a:r>
              <a:br>
                <a:rPr lang="fr-FR" sz="900" i="1" dirty="0">
                  <a:solidFill>
                    <a:srgbClr val="007DFF"/>
                  </a:solidFill>
                  <a:latin typeface="Work Sans" panose="00000500000000000000" pitchFamily="2" charset="0"/>
                </a:rPr>
              </a:br>
              <a:r>
                <a:rPr lang="fr-FR" sz="900" i="1" dirty="0">
                  <a:solidFill>
                    <a:srgbClr val="007DFF"/>
                  </a:solidFill>
                  <a:latin typeface="Work Sans" panose="00000500000000000000" pitchFamily="2" charset="0"/>
                </a:rPr>
                <a:t>(Valence)</a:t>
              </a:r>
            </a:p>
          </p:txBody>
        </p:sp>
        <p:sp>
          <p:nvSpPr>
            <p:cNvPr id="25" name="Légende à une bordure 2 224">
              <a:extLst>
                <a:ext uri="{FF2B5EF4-FFF2-40B4-BE49-F238E27FC236}">
                  <a16:creationId xmlns:a16="http://schemas.microsoft.com/office/drawing/2014/main" id="{FE528CDB-B664-382E-773A-A3A7C4A3B90B}"/>
                </a:ext>
              </a:extLst>
            </p:cNvPr>
            <p:cNvSpPr/>
            <p:nvPr/>
          </p:nvSpPr>
          <p:spPr>
            <a:xfrm>
              <a:off x="7041171" y="7542839"/>
              <a:ext cx="2527945" cy="326812"/>
            </a:xfrm>
            <a:prstGeom prst="accentCallout2">
              <a:avLst>
                <a:gd name="adj1" fmla="val 37409"/>
                <a:gd name="adj2" fmla="val -6389"/>
                <a:gd name="adj3" fmla="val 40236"/>
                <a:gd name="adj4" fmla="val -13519"/>
                <a:gd name="adj5" fmla="val 102728"/>
                <a:gd name="adj6" fmla="val -65108"/>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i="1" dirty="0">
                  <a:solidFill>
                    <a:srgbClr val="007DFF"/>
                  </a:solidFill>
                  <a:latin typeface="Work Sans" panose="00000500000000000000" pitchFamily="2" charset="0"/>
                </a:rPr>
                <a:t>Lycée Eugène Guillaume</a:t>
              </a:r>
              <a:br>
                <a:rPr lang="fr-FR" sz="900" i="1" dirty="0">
                  <a:solidFill>
                    <a:srgbClr val="007DFF"/>
                  </a:solidFill>
                  <a:latin typeface="Work Sans" panose="00000500000000000000" pitchFamily="2" charset="0"/>
                </a:rPr>
              </a:br>
              <a:r>
                <a:rPr lang="fr-FR" sz="900" i="1" dirty="0">
                  <a:solidFill>
                    <a:srgbClr val="007DFF"/>
                  </a:solidFill>
                  <a:latin typeface="Work Sans" panose="00000500000000000000" pitchFamily="2" charset="0"/>
                </a:rPr>
                <a:t>(Montbard)</a:t>
              </a:r>
            </a:p>
          </p:txBody>
        </p:sp>
        <p:sp>
          <p:nvSpPr>
            <p:cNvPr id="28" name="Légende à une bordure 2 224">
              <a:extLst>
                <a:ext uri="{FF2B5EF4-FFF2-40B4-BE49-F238E27FC236}">
                  <a16:creationId xmlns:a16="http://schemas.microsoft.com/office/drawing/2014/main" id="{22FE5CA3-99B7-4904-3CF3-B8770F5E0D8E}"/>
                </a:ext>
              </a:extLst>
            </p:cNvPr>
            <p:cNvSpPr/>
            <p:nvPr/>
          </p:nvSpPr>
          <p:spPr>
            <a:xfrm>
              <a:off x="6261072" y="5553446"/>
              <a:ext cx="2340864" cy="333384"/>
            </a:xfrm>
            <a:prstGeom prst="accentCallout2">
              <a:avLst>
                <a:gd name="adj1" fmla="val 51761"/>
                <a:gd name="adj2" fmla="val -6389"/>
                <a:gd name="adj3" fmla="val 52680"/>
                <a:gd name="adj4" fmla="val -13220"/>
                <a:gd name="adj5" fmla="val 428801"/>
                <a:gd name="adj6" fmla="val -27026"/>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i="1" dirty="0">
                  <a:solidFill>
                    <a:srgbClr val="007DFF"/>
                  </a:solidFill>
                  <a:latin typeface="Work Sans" panose="00000500000000000000" pitchFamily="2" charset="0"/>
                </a:rPr>
                <a:t>Lycée professionnel Blaise Pascal</a:t>
              </a:r>
              <a:br>
                <a:rPr lang="fr-FR" sz="900" i="1" dirty="0">
                  <a:solidFill>
                    <a:srgbClr val="007DFF"/>
                  </a:solidFill>
                  <a:latin typeface="Work Sans" panose="00000500000000000000" pitchFamily="2" charset="0"/>
                </a:rPr>
              </a:br>
              <a:r>
                <a:rPr lang="fr-FR" sz="900" i="1" dirty="0">
                  <a:solidFill>
                    <a:srgbClr val="007DFF"/>
                  </a:solidFill>
                  <a:latin typeface="Work Sans" panose="00000500000000000000" pitchFamily="2" charset="0"/>
                </a:rPr>
                <a:t>(Saint-Dizier)</a:t>
              </a:r>
            </a:p>
          </p:txBody>
        </p:sp>
        <p:sp>
          <p:nvSpPr>
            <p:cNvPr id="29" name="Légende à une bordure 2 224">
              <a:extLst>
                <a:ext uri="{FF2B5EF4-FFF2-40B4-BE49-F238E27FC236}">
                  <a16:creationId xmlns:a16="http://schemas.microsoft.com/office/drawing/2014/main" id="{09EC50FF-565F-4EAA-AF92-16295A404F56}"/>
                </a:ext>
              </a:extLst>
            </p:cNvPr>
            <p:cNvSpPr/>
            <p:nvPr/>
          </p:nvSpPr>
          <p:spPr>
            <a:xfrm>
              <a:off x="7126424" y="6514159"/>
              <a:ext cx="2340864" cy="310154"/>
            </a:xfrm>
            <a:prstGeom prst="accentCallout2">
              <a:avLst>
                <a:gd name="adj1" fmla="val 51761"/>
                <a:gd name="adj2" fmla="val -6389"/>
                <a:gd name="adj3" fmla="val 50542"/>
                <a:gd name="adj4" fmla="val -15593"/>
                <a:gd name="adj5" fmla="val 173298"/>
                <a:gd name="adj6" fmla="val -44023"/>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i="1">
                  <a:solidFill>
                    <a:srgbClr val="007DFF"/>
                  </a:solidFill>
                  <a:latin typeface="Work Sans" panose="00000500000000000000" pitchFamily="2" charset="0"/>
                </a:rPr>
                <a:t>Lycée Henri </a:t>
              </a:r>
              <a:r>
                <a:rPr lang="fr-FR" sz="900" i="1" err="1">
                  <a:solidFill>
                    <a:srgbClr val="007DFF"/>
                  </a:solidFill>
                  <a:latin typeface="Work Sans" panose="00000500000000000000" pitchFamily="2" charset="0"/>
                </a:rPr>
                <a:t>Loritz</a:t>
              </a:r>
              <a:br>
                <a:rPr lang="fr-FR" sz="900" i="1">
                  <a:solidFill>
                    <a:srgbClr val="007DFF"/>
                  </a:solidFill>
                  <a:latin typeface="Work Sans" panose="00000500000000000000" pitchFamily="2" charset="0"/>
                </a:rPr>
              </a:br>
              <a:r>
                <a:rPr lang="fr-FR" sz="900" i="1">
                  <a:solidFill>
                    <a:srgbClr val="007DFF"/>
                  </a:solidFill>
                  <a:latin typeface="Work Sans" panose="00000500000000000000" pitchFamily="2" charset="0"/>
                </a:rPr>
                <a:t>(Nancy)</a:t>
              </a:r>
            </a:p>
          </p:txBody>
        </p:sp>
        <p:sp>
          <p:nvSpPr>
            <p:cNvPr id="30" name="Légende à une bordure 2 264">
              <a:extLst>
                <a:ext uri="{FF2B5EF4-FFF2-40B4-BE49-F238E27FC236}">
                  <a16:creationId xmlns:a16="http://schemas.microsoft.com/office/drawing/2014/main" id="{21CBD086-8749-CFB5-D300-49FB2CBA54A4}"/>
                </a:ext>
              </a:extLst>
            </p:cNvPr>
            <p:cNvSpPr/>
            <p:nvPr/>
          </p:nvSpPr>
          <p:spPr>
            <a:xfrm flipH="1">
              <a:off x="1637212" y="4885468"/>
              <a:ext cx="1589550" cy="315188"/>
            </a:xfrm>
            <a:prstGeom prst="accentCallout2">
              <a:avLst>
                <a:gd name="adj1" fmla="val 50179"/>
                <a:gd name="adj2" fmla="val -7750"/>
                <a:gd name="adj3" fmla="val 52251"/>
                <a:gd name="adj4" fmla="val -22702"/>
                <a:gd name="adj5" fmla="val 329298"/>
                <a:gd name="adj6" fmla="val -83484"/>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i="1">
                  <a:solidFill>
                    <a:srgbClr val="007DFF"/>
                  </a:solidFill>
                  <a:latin typeface="Work Sans" panose="00000500000000000000" pitchFamily="2" charset="0"/>
                </a:rPr>
                <a:t>Lycée Blaise Pascal</a:t>
              </a:r>
            </a:p>
            <a:p>
              <a:pPr algn="r"/>
              <a:r>
                <a:rPr lang="fr-FR" sz="900" i="1">
                  <a:solidFill>
                    <a:srgbClr val="007DFF"/>
                  </a:solidFill>
                  <a:latin typeface="Work Sans" panose="00000500000000000000" pitchFamily="2" charset="0"/>
                </a:rPr>
                <a:t>(Longuenesse)</a:t>
              </a:r>
            </a:p>
          </p:txBody>
        </p:sp>
        <p:sp>
          <p:nvSpPr>
            <p:cNvPr id="31" name="Légende à une bordure 2 224">
              <a:extLst>
                <a:ext uri="{FF2B5EF4-FFF2-40B4-BE49-F238E27FC236}">
                  <a16:creationId xmlns:a16="http://schemas.microsoft.com/office/drawing/2014/main" id="{434F2969-FC75-F198-DB00-301A0B562DBC}"/>
                </a:ext>
              </a:extLst>
            </p:cNvPr>
            <p:cNvSpPr/>
            <p:nvPr/>
          </p:nvSpPr>
          <p:spPr>
            <a:xfrm>
              <a:off x="5662334" y="4470411"/>
              <a:ext cx="2340864" cy="333384"/>
            </a:xfrm>
            <a:prstGeom prst="accentCallout2">
              <a:avLst>
                <a:gd name="adj1" fmla="val 51761"/>
                <a:gd name="adj2" fmla="val -6389"/>
                <a:gd name="adj3" fmla="val 54814"/>
                <a:gd name="adj4" fmla="val -10979"/>
                <a:gd name="adj5" fmla="val 481198"/>
                <a:gd name="adj6" fmla="val -35563"/>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i="1" dirty="0">
                  <a:solidFill>
                    <a:srgbClr val="007DFF"/>
                  </a:solidFill>
                  <a:latin typeface="Work Sans" panose="00000500000000000000" pitchFamily="2" charset="0"/>
                </a:rPr>
                <a:t>Lycée Henri Senez</a:t>
              </a:r>
              <a:br>
                <a:rPr lang="fr-FR" sz="900" i="1" dirty="0">
                  <a:solidFill>
                    <a:srgbClr val="007DFF"/>
                  </a:solidFill>
                  <a:latin typeface="Work Sans" panose="00000500000000000000" pitchFamily="2" charset="0"/>
                </a:rPr>
              </a:br>
              <a:r>
                <a:rPr lang="fr-FR" sz="900" i="1" dirty="0">
                  <a:solidFill>
                    <a:srgbClr val="007DFF"/>
                  </a:solidFill>
                  <a:latin typeface="Work Sans" panose="00000500000000000000" pitchFamily="2" charset="0"/>
                </a:rPr>
                <a:t>(Hénin-Beaumont)</a:t>
              </a:r>
            </a:p>
          </p:txBody>
        </p:sp>
        <p:sp>
          <p:nvSpPr>
            <p:cNvPr id="32" name="Légende à une bordure 2 264">
              <a:extLst>
                <a:ext uri="{FF2B5EF4-FFF2-40B4-BE49-F238E27FC236}">
                  <a16:creationId xmlns:a16="http://schemas.microsoft.com/office/drawing/2014/main" id="{A9F6AD3A-80B3-4F35-FC7A-8F5A41482D05}"/>
                </a:ext>
              </a:extLst>
            </p:cNvPr>
            <p:cNvSpPr/>
            <p:nvPr/>
          </p:nvSpPr>
          <p:spPr>
            <a:xfrm flipH="1">
              <a:off x="-81902" y="5373555"/>
              <a:ext cx="2616001" cy="315188"/>
            </a:xfrm>
            <a:prstGeom prst="accentCallout2">
              <a:avLst>
                <a:gd name="adj1" fmla="val 50179"/>
                <a:gd name="adj2" fmla="val -7750"/>
                <a:gd name="adj3" fmla="val 53516"/>
                <a:gd name="adj4" fmla="val -15122"/>
                <a:gd name="adj5" fmla="val 396128"/>
                <a:gd name="adj6" fmla="val -55763"/>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i="1" dirty="0">
                  <a:solidFill>
                    <a:srgbClr val="007DFF"/>
                  </a:solidFill>
                  <a:latin typeface="Work Sans" panose="00000500000000000000" pitchFamily="2" charset="0"/>
                </a:rPr>
                <a:t>Lycée Emulation Dieppoise</a:t>
              </a:r>
            </a:p>
            <a:p>
              <a:pPr algn="r"/>
              <a:r>
                <a:rPr lang="fr-FR" sz="900" i="1">
                  <a:solidFill>
                    <a:srgbClr val="007DFF"/>
                  </a:solidFill>
                  <a:latin typeface="Work Sans" panose="00000500000000000000" pitchFamily="2" charset="0"/>
                </a:rPr>
                <a:t>(Dieppe)</a:t>
              </a:r>
            </a:p>
          </p:txBody>
        </p:sp>
        <p:sp>
          <p:nvSpPr>
            <p:cNvPr id="33" name="Légende à une bordure 2 264">
              <a:extLst>
                <a:ext uri="{FF2B5EF4-FFF2-40B4-BE49-F238E27FC236}">
                  <a16:creationId xmlns:a16="http://schemas.microsoft.com/office/drawing/2014/main" id="{CF94EF3D-0187-2677-386B-1FE8716FAFA5}"/>
                </a:ext>
              </a:extLst>
            </p:cNvPr>
            <p:cNvSpPr/>
            <p:nvPr/>
          </p:nvSpPr>
          <p:spPr>
            <a:xfrm flipH="1">
              <a:off x="873607" y="5802203"/>
              <a:ext cx="1534547" cy="315188"/>
            </a:xfrm>
            <a:prstGeom prst="accentCallout2">
              <a:avLst>
                <a:gd name="adj1" fmla="val 50179"/>
                <a:gd name="adj2" fmla="val -7750"/>
                <a:gd name="adj3" fmla="val 49747"/>
                <a:gd name="adj4" fmla="val -21233"/>
                <a:gd name="adj5" fmla="val 269636"/>
                <a:gd name="adj6" fmla="val -100904"/>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i="1">
                  <a:solidFill>
                    <a:srgbClr val="007DFF"/>
                  </a:solidFill>
                  <a:latin typeface="Work Sans" panose="00000500000000000000" pitchFamily="2" charset="0"/>
                </a:rPr>
                <a:t>Lycée Pablo Neruda</a:t>
              </a:r>
            </a:p>
            <a:p>
              <a:pPr algn="r"/>
              <a:r>
                <a:rPr lang="fr-FR" sz="900" i="1">
                  <a:solidFill>
                    <a:srgbClr val="007DFF"/>
                  </a:solidFill>
                  <a:latin typeface="Work Sans" panose="00000500000000000000" pitchFamily="2" charset="0"/>
                </a:rPr>
                <a:t>(Dieppe)</a:t>
              </a:r>
            </a:p>
          </p:txBody>
        </p:sp>
        <p:sp>
          <p:nvSpPr>
            <p:cNvPr id="34" name="Légende à une bordure 2 264">
              <a:extLst>
                <a:ext uri="{FF2B5EF4-FFF2-40B4-BE49-F238E27FC236}">
                  <a16:creationId xmlns:a16="http://schemas.microsoft.com/office/drawing/2014/main" id="{F16A235E-4FC9-CE63-9672-B1E942D21C0E}"/>
                </a:ext>
              </a:extLst>
            </p:cNvPr>
            <p:cNvSpPr/>
            <p:nvPr/>
          </p:nvSpPr>
          <p:spPr>
            <a:xfrm flipH="1">
              <a:off x="-1023655" y="6749667"/>
              <a:ext cx="2616001" cy="315188"/>
            </a:xfrm>
            <a:prstGeom prst="accentCallout2">
              <a:avLst>
                <a:gd name="adj1" fmla="val 50179"/>
                <a:gd name="adj2" fmla="val -7750"/>
                <a:gd name="adj3" fmla="val 50179"/>
                <a:gd name="adj4" fmla="val -21182"/>
                <a:gd name="adj5" fmla="val -42063"/>
                <a:gd name="adj6" fmla="val -57219"/>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i="1">
                  <a:solidFill>
                    <a:srgbClr val="007DFF"/>
                  </a:solidFill>
                  <a:latin typeface="Work Sans" panose="00000500000000000000" pitchFamily="2" charset="0"/>
                </a:rPr>
                <a:t>Lycée Doucet</a:t>
              </a:r>
            </a:p>
            <a:p>
              <a:pPr algn="r"/>
              <a:r>
                <a:rPr lang="fr-FR" sz="900" i="1">
                  <a:solidFill>
                    <a:srgbClr val="007DFF"/>
                  </a:solidFill>
                  <a:latin typeface="Work Sans" panose="00000500000000000000" pitchFamily="2" charset="0"/>
                </a:rPr>
                <a:t>(Cherbourg-en-Cotentin)</a:t>
              </a:r>
            </a:p>
          </p:txBody>
        </p:sp>
        <p:sp>
          <p:nvSpPr>
            <p:cNvPr id="35" name="Légende à une bordure 2 265">
              <a:extLst>
                <a:ext uri="{FF2B5EF4-FFF2-40B4-BE49-F238E27FC236}">
                  <a16:creationId xmlns:a16="http://schemas.microsoft.com/office/drawing/2014/main" id="{7CDA2D33-35A7-2E79-397B-DD7E1A540AD9}"/>
                </a:ext>
              </a:extLst>
            </p:cNvPr>
            <p:cNvSpPr/>
            <p:nvPr/>
          </p:nvSpPr>
          <p:spPr>
            <a:xfrm flipH="1">
              <a:off x="253664" y="9402281"/>
              <a:ext cx="1904990" cy="239924"/>
            </a:xfrm>
            <a:prstGeom prst="accentCallout2">
              <a:avLst>
                <a:gd name="adj1" fmla="val 48970"/>
                <a:gd name="adj2" fmla="val -8697"/>
                <a:gd name="adj3" fmla="val 48193"/>
                <a:gd name="adj4" fmla="val -15699"/>
                <a:gd name="adj5" fmla="val -354159"/>
                <a:gd name="adj6" fmla="val -82261"/>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i="1">
                  <a:solidFill>
                    <a:srgbClr val="007DFF"/>
                  </a:solidFill>
                  <a:latin typeface="Work Sans" panose="00000500000000000000" pitchFamily="2" charset="0"/>
                </a:rPr>
                <a:t>Lycée Raoul Mortier</a:t>
              </a:r>
            </a:p>
            <a:p>
              <a:pPr algn="r"/>
              <a:r>
                <a:rPr lang="fr-FR" sz="900" i="1">
                  <a:solidFill>
                    <a:srgbClr val="007DFF"/>
                  </a:solidFill>
                  <a:latin typeface="Work Sans" panose="00000500000000000000" pitchFamily="2" charset="0"/>
                </a:rPr>
                <a:t>(Montmorillon)</a:t>
              </a:r>
            </a:p>
          </p:txBody>
        </p:sp>
        <p:sp>
          <p:nvSpPr>
            <p:cNvPr id="36" name="Oval 204">
              <a:extLst>
                <a:ext uri="{FF2B5EF4-FFF2-40B4-BE49-F238E27FC236}">
                  <a16:creationId xmlns:a16="http://schemas.microsoft.com/office/drawing/2014/main" id="{1510AE95-9FF9-59C9-17A8-505209E43F34}"/>
                </a:ext>
              </a:extLst>
            </p:cNvPr>
            <p:cNvSpPr/>
            <p:nvPr/>
          </p:nvSpPr>
          <p:spPr>
            <a:xfrm>
              <a:off x="5344627" y="9857192"/>
              <a:ext cx="155077" cy="155077"/>
            </a:xfrm>
            <a:prstGeom prst="ellipse">
              <a:avLst/>
            </a:prstGeom>
            <a:solidFill>
              <a:srgbClr val="334756"/>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37" name="Oval 204">
              <a:extLst>
                <a:ext uri="{FF2B5EF4-FFF2-40B4-BE49-F238E27FC236}">
                  <a16:creationId xmlns:a16="http://schemas.microsoft.com/office/drawing/2014/main" id="{10EE7A8C-BEC8-75AF-D809-3D7522F4447E}"/>
                </a:ext>
              </a:extLst>
            </p:cNvPr>
            <p:cNvSpPr/>
            <p:nvPr/>
          </p:nvSpPr>
          <p:spPr>
            <a:xfrm>
              <a:off x="5557259" y="9569940"/>
              <a:ext cx="155077" cy="155077"/>
            </a:xfrm>
            <a:prstGeom prst="ellipse">
              <a:avLst/>
            </a:prstGeom>
            <a:solidFill>
              <a:srgbClr val="334756"/>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38" name="Oval 204">
              <a:extLst>
                <a:ext uri="{FF2B5EF4-FFF2-40B4-BE49-F238E27FC236}">
                  <a16:creationId xmlns:a16="http://schemas.microsoft.com/office/drawing/2014/main" id="{727C94A2-2D7E-61E5-816C-EFCBDFD99B08}"/>
                </a:ext>
              </a:extLst>
            </p:cNvPr>
            <p:cNvSpPr/>
            <p:nvPr/>
          </p:nvSpPr>
          <p:spPr>
            <a:xfrm>
              <a:off x="5824655" y="10242390"/>
              <a:ext cx="155077" cy="155077"/>
            </a:xfrm>
            <a:prstGeom prst="ellipse">
              <a:avLst/>
            </a:prstGeom>
            <a:solidFill>
              <a:srgbClr val="334756"/>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39" name="Oval 204">
              <a:extLst>
                <a:ext uri="{FF2B5EF4-FFF2-40B4-BE49-F238E27FC236}">
                  <a16:creationId xmlns:a16="http://schemas.microsoft.com/office/drawing/2014/main" id="{1BA2D114-8E15-593E-2D98-CA89F43CE505}"/>
                </a:ext>
              </a:extLst>
            </p:cNvPr>
            <p:cNvSpPr/>
            <p:nvPr/>
          </p:nvSpPr>
          <p:spPr>
            <a:xfrm>
              <a:off x="3229235" y="8983196"/>
              <a:ext cx="155077" cy="155077"/>
            </a:xfrm>
            <a:prstGeom prst="ellipse">
              <a:avLst/>
            </a:prstGeom>
            <a:solidFill>
              <a:srgbClr val="334756"/>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40" name="Oval 204">
              <a:extLst>
                <a:ext uri="{FF2B5EF4-FFF2-40B4-BE49-F238E27FC236}">
                  <a16:creationId xmlns:a16="http://schemas.microsoft.com/office/drawing/2014/main" id="{E4F31FFD-D17D-D20B-1390-FEE483FB43C8}"/>
                </a:ext>
              </a:extLst>
            </p:cNvPr>
            <p:cNvSpPr/>
            <p:nvPr/>
          </p:nvSpPr>
          <p:spPr>
            <a:xfrm>
              <a:off x="5357393" y="8114605"/>
              <a:ext cx="155077" cy="155077"/>
            </a:xfrm>
            <a:prstGeom prst="ellipse">
              <a:avLst/>
            </a:prstGeom>
            <a:solidFill>
              <a:srgbClr val="334756"/>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41" name="Oval 204">
              <a:extLst>
                <a:ext uri="{FF2B5EF4-FFF2-40B4-BE49-F238E27FC236}">
                  <a16:creationId xmlns:a16="http://schemas.microsoft.com/office/drawing/2014/main" id="{A7371E2E-C384-C78E-59A6-1792F7C53FD4}"/>
                </a:ext>
              </a:extLst>
            </p:cNvPr>
            <p:cNvSpPr/>
            <p:nvPr/>
          </p:nvSpPr>
          <p:spPr>
            <a:xfrm>
              <a:off x="6057272" y="6669236"/>
              <a:ext cx="155077" cy="155077"/>
            </a:xfrm>
            <a:prstGeom prst="ellipse">
              <a:avLst/>
            </a:prstGeom>
            <a:solidFill>
              <a:srgbClr val="334756"/>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42" name="Oval 204">
              <a:extLst>
                <a:ext uri="{FF2B5EF4-FFF2-40B4-BE49-F238E27FC236}">
                  <a16:creationId xmlns:a16="http://schemas.microsoft.com/office/drawing/2014/main" id="{664ADFC3-448F-0085-2CE4-895AA852E1F9}"/>
                </a:ext>
              </a:extLst>
            </p:cNvPr>
            <p:cNvSpPr/>
            <p:nvPr/>
          </p:nvSpPr>
          <p:spPr>
            <a:xfrm>
              <a:off x="4825594" y="7202703"/>
              <a:ext cx="155077" cy="155077"/>
            </a:xfrm>
            <a:prstGeom prst="ellipse">
              <a:avLst/>
            </a:prstGeom>
            <a:solidFill>
              <a:srgbClr val="334756"/>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43" name="Oval 204">
              <a:extLst>
                <a:ext uri="{FF2B5EF4-FFF2-40B4-BE49-F238E27FC236}">
                  <a16:creationId xmlns:a16="http://schemas.microsoft.com/office/drawing/2014/main" id="{03003F5E-527B-3367-8B2C-B3D0E867DDE8}"/>
                </a:ext>
              </a:extLst>
            </p:cNvPr>
            <p:cNvSpPr/>
            <p:nvPr/>
          </p:nvSpPr>
          <p:spPr>
            <a:xfrm>
              <a:off x="3080376" y="6514159"/>
              <a:ext cx="155077" cy="155077"/>
            </a:xfrm>
            <a:prstGeom prst="ellipse">
              <a:avLst/>
            </a:prstGeom>
            <a:solidFill>
              <a:srgbClr val="007D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44" name="Oval 204">
              <a:extLst>
                <a:ext uri="{FF2B5EF4-FFF2-40B4-BE49-F238E27FC236}">
                  <a16:creationId xmlns:a16="http://schemas.microsoft.com/office/drawing/2014/main" id="{BF35B1F0-F00F-5175-9AA1-F0D00EC62E6D}"/>
                </a:ext>
              </a:extLst>
            </p:cNvPr>
            <p:cNvSpPr/>
            <p:nvPr/>
          </p:nvSpPr>
          <p:spPr>
            <a:xfrm>
              <a:off x="5824656" y="8689330"/>
              <a:ext cx="155077" cy="155077"/>
            </a:xfrm>
            <a:prstGeom prst="ellipse">
              <a:avLst/>
            </a:prstGeom>
            <a:solidFill>
              <a:srgbClr val="007D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45" name="Oval 204">
              <a:extLst>
                <a:ext uri="{FF2B5EF4-FFF2-40B4-BE49-F238E27FC236}">
                  <a16:creationId xmlns:a16="http://schemas.microsoft.com/office/drawing/2014/main" id="{C44D9D5F-E103-FDD6-09CC-07FF7A2E1DEB}"/>
                </a:ext>
              </a:extLst>
            </p:cNvPr>
            <p:cNvSpPr/>
            <p:nvPr/>
          </p:nvSpPr>
          <p:spPr>
            <a:xfrm>
              <a:off x="5593199" y="9318286"/>
              <a:ext cx="155077" cy="155077"/>
            </a:xfrm>
            <a:prstGeom prst="ellipse">
              <a:avLst/>
            </a:prstGeom>
            <a:solidFill>
              <a:srgbClr val="007D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46" name="Oval 204">
              <a:extLst>
                <a:ext uri="{FF2B5EF4-FFF2-40B4-BE49-F238E27FC236}">
                  <a16:creationId xmlns:a16="http://schemas.microsoft.com/office/drawing/2014/main" id="{78948CEA-A9DD-DC63-D4EC-578FB25E2C24}"/>
                </a:ext>
              </a:extLst>
            </p:cNvPr>
            <p:cNvSpPr/>
            <p:nvPr/>
          </p:nvSpPr>
          <p:spPr>
            <a:xfrm>
              <a:off x="4670081" y="7725004"/>
              <a:ext cx="155077" cy="155077"/>
            </a:xfrm>
            <a:prstGeom prst="ellipse">
              <a:avLst/>
            </a:prstGeom>
            <a:solidFill>
              <a:srgbClr val="334756"/>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47" name="Oval 204">
              <a:extLst>
                <a:ext uri="{FF2B5EF4-FFF2-40B4-BE49-F238E27FC236}">
                  <a16:creationId xmlns:a16="http://schemas.microsoft.com/office/drawing/2014/main" id="{FE6E7389-33A5-3673-D384-8D96474EB90B}"/>
                </a:ext>
              </a:extLst>
            </p:cNvPr>
            <p:cNvSpPr/>
            <p:nvPr/>
          </p:nvSpPr>
          <p:spPr>
            <a:xfrm>
              <a:off x="5526525" y="8892889"/>
              <a:ext cx="155077" cy="155077"/>
            </a:xfrm>
            <a:prstGeom prst="ellipse">
              <a:avLst/>
            </a:prstGeom>
            <a:solidFill>
              <a:srgbClr val="007D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48" name="Oval 204">
              <a:extLst>
                <a:ext uri="{FF2B5EF4-FFF2-40B4-BE49-F238E27FC236}">
                  <a16:creationId xmlns:a16="http://schemas.microsoft.com/office/drawing/2014/main" id="{50C98C18-332B-D3EE-FC18-C4D2EACD03B6}"/>
                </a:ext>
              </a:extLst>
            </p:cNvPr>
            <p:cNvSpPr/>
            <p:nvPr/>
          </p:nvSpPr>
          <p:spPr>
            <a:xfrm>
              <a:off x="5347868" y="7790755"/>
              <a:ext cx="155077" cy="155077"/>
            </a:xfrm>
            <a:prstGeom prst="ellipse">
              <a:avLst/>
            </a:prstGeom>
            <a:solidFill>
              <a:srgbClr val="007D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49" name="Oval 204">
              <a:extLst>
                <a:ext uri="{FF2B5EF4-FFF2-40B4-BE49-F238E27FC236}">
                  <a16:creationId xmlns:a16="http://schemas.microsoft.com/office/drawing/2014/main" id="{731D40CE-012B-39F1-D132-1C2D6BF4EF4F}"/>
                </a:ext>
              </a:extLst>
            </p:cNvPr>
            <p:cNvSpPr/>
            <p:nvPr/>
          </p:nvSpPr>
          <p:spPr>
            <a:xfrm>
              <a:off x="3915987" y="7833787"/>
              <a:ext cx="155077" cy="155077"/>
            </a:xfrm>
            <a:prstGeom prst="ellipse">
              <a:avLst/>
            </a:prstGeom>
            <a:solidFill>
              <a:srgbClr val="007D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50" name="Oval 204">
              <a:extLst>
                <a:ext uri="{FF2B5EF4-FFF2-40B4-BE49-F238E27FC236}">
                  <a16:creationId xmlns:a16="http://schemas.microsoft.com/office/drawing/2014/main" id="{58A22008-DDA6-7E91-8AEA-A0E4791CC953}"/>
                </a:ext>
              </a:extLst>
            </p:cNvPr>
            <p:cNvSpPr/>
            <p:nvPr/>
          </p:nvSpPr>
          <p:spPr>
            <a:xfrm>
              <a:off x="5603556" y="6939361"/>
              <a:ext cx="155077" cy="155077"/>
            </a:xfrm>
            <a:prstGeom prst="ellipse">
              <a:avLst/>
            </a:prstGeom>
            <a:solidFill>
              <a:srgbClr val="007D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51" name="Oval 204">
              <a:extLst>
                <a:ext uri="{FF2B5EF4-FFF2-40B4-BE49-F238E27FC236}">
                  <a16:creationId xmlns:a16="http://schemas.microsoft.com/office/drawing/2014/main" id="{511B3592-E128-832B-EE2F-8D567E5B5FB7}"/>
                </a:ext>
              </a:extLst>
            </p:cNvPr>
            <p:cNvSpPr/>
            <p:nvPr/>
          </p:nvSpPr>
          <p:spPr>
            <a:xfrm>
              <a:off x="6095372" y="6954986"/>
              <a:ext cx="155077" cy="155077"/>
            </a:xfrm>
            <a:prstGeom prst="ellipse">
              <a:avLst/>
            </a:prstGeom>
            <a:solidFill>
              <a:srgbClr val="007D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52" name="Oval 204">
              <a:extLst>
                <a:ext uri="{FF2B5EF4-FFF2-40B4-BE49-F238E27FC236}">
                  <a16:creationId xmlns:a16="http://schemas.microsoft.com/office/drawing/2014/main" id="{CECFD1DC-DE10-C718-3618-C1CCD5805970}"/>
                </a:ext>
              </a:extLst>
            </p:cNvPr>
            <p:cNvSpPr/>
            <p:nvPr/>
          </p:nvSpPr>
          <p:spPr>
            <a:xfrm>
              <a:off x="4765767" y="6054003"/>
              <a:ext cx="155077" cy="155077"/>
            </a:xfrm>
            <a:prstGeom prst="ellipse">
              <a:avLst/>
            </a:prstGeom>
            <a:solidFill>
              <a:srgbClr val="007D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53" name="Oval 204">
              <a:extLst>
                <a:ext uri="{FF2B5EF4-FFF2-40B4-BE49-F238E27FC236}">
                  <a16:creationId xmlns:a16="http://schemas.microsoft.com/office/drawing/2014/main" id="{8FD19EA3-182F-45F4-0E90-1BD3BC0CE9C2}"/>
                </a:ext>
              </a:extLst>
            </p:cNvPr>
            <p:cNvSpPr/>
            <p:nvPr/>
          </p:nvSpPr>
          <p:spPr>
            <a:xfrm>
              <a:off x="3943383" y="6569909"/>
              <a:ext cx="155077" cy="155077"/>
            </a:xfrm>
            <a:prstGeom prst="ellipse">
              <a:avLst/>
            </a:prstGeom>
            <a:solidFill>
              <a:srgbClr val="007D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54" name="Oval 204">
              <a:extLst>
                <a:ext uri="{FF2B5EF4-FFF2-40B4-BE49-F238E27FC236}">
                  <a16:creationId xmlns:a16="http://schemas.microsoft.com/office/drawing/2014/main" id="{F92EB4B1-4F89-E386-D63B-2BCD59A7187D}"/>
                </a:ext>
              </a:extLst>
            </p:cNvPr>
            <p:cNvSpPr/>
            <p:nvPr/>
          </p:nvSpPr>
          <p:spPr>
            <a:xfrm>
              <a:off x="3697364" y="8468993"/>
              <a:ext cx="155077" cy="155077"/>
            </a:xfrm>
            <a:prstGeom prst="ellipse">
              <a:avLst/>
            </a:prstGeom>
            <a:solidFill>
              <a:srgbClr val="007D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55" name="Légende à une bordure 2 264">
              <a:extLst>
                <a:ext uri="{FF2B5EF4-FFF2-40B4-BE49-F238E27FC236}">
                  <a16:creationId xmlns:a16="http://schemas.microsoft.com/office/drawing/2014/main" id="{F8B60C8F-067A-CD7E-3B63-C095D6FD9A39}"/>
                </a:ext>
              </a:extLst>
            </p:cNvPr>
            <p:cNvSpPr/>
            <p:nvPr/>
          </p:nvSpPr>
          <p:spPr>
            <a:xfrm flipH="1">
              <a:off x="777902" y="4429977"/>
              <a:ext cx="2616001" cy="315188"/>
            </a:xfrm>
            <a:prstGeom prst="accentCallout2">
              <a:avLst>
                <a:gd name="adj1" fmla="val 50179"/>
                <a:gd name="adj2" fmla="val -7750"/>
                <a:gd name="adj3" fmla="val 52251"/>
                <a:gd name="adj4" fmla="val -15024"/>
                <a:gd name="adj5" fmla="val 452597"/>
                <a:gd name="adj6" fmla="val -48917"/>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fr-FR" sz="900">
                  <a:solidFill>
                    <a:schemeClr val="tx1"/>
                  </a:solidFill>
                  <a:latin typeface="Work Sans" panose="00000500000000000000" pitchFamily="2" charset="0"/>
                </a:rPr>
                <a:t>Lycée de l’Europe</a:t>
              </a:r>
            </a:p>
            <a:p>
              <a:pPr algn="r"/>
              <a:r>
                <a:rPr lang="fr-FR" sz="900">
                  <a:solidFill>
                    <a:schemeClr val="tx1"/>
                  </a:solidFill>
                  <a:latin typeface="Work Sans" panose="00000500000000000000" pitchFamily="2" charset="0"/>
                </a:rPr>
                <a:t>(Dunkerque)</a:t>
              </a:r>
            </a:p>
          </p:txBody>
        </p:sp>
        <p:sp>
          <p:nvSpPr>
            <p:cNvPr id="56" name="Légende à une bordure 2 224">
              <a:extLst>
                <a:ext uri="{FF2B5EF4-FFF2-40B4-BE49-F238E27FC236}">
                  <a16:creationId xmlns:a16="http://schemas.microsoft.com/office/drawing/2014/main" id="{C84258AB-3C9C-A093-CDB9-61CCA35BC813}"/>
                </a:ext>
              </a:extLst>
            </p:cNvPr>
            <p:cNvSpPr/>
            <p:nvPr/>
          </p:nvSpPr>
          <p:spPr>
            <a:xfrm>
              <a:off x="6025950" y="4998895"/>
              <a:ext cx="2340864" cy="333384"/>
            </a:xfrm>
            <a:prstGeom prst="accentCallout2">
              <a:avLst>
                <a:gd name="adj1" fmla="val 51761"/>
                <a:gd name="adj2" fmla="val -6389"/>
                <a:gd name="adj3" fmla="val 52018"/>
                <a:gd name="adj4" fmla="val -13240"/>
                <a:gd name="adj5" fmla="val 382689"/>
                <a:gd name="adj6" fmla="val -36985"/>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i="1">
                  <a:solidFill>
                    <a:srgbClr val="007DFF"/>
                  </a:solidFill>
                  <a:latin typeface="Work Sans" panose="00000500000000000000" pitchFamily="2" charset="0"/>
                </a:rPr>
                <a:t>Lycée Pierre Forest</a:t>
              </a:r>
              <a:br>
                <a:rPr lang="fr-FR" sz="900" i="1">
                  <a:solidFill>
                    <a:srgbClr val="007DFF"/>
                  </a:solidFill>
                  <a:latin typeface="Work Sans" panose="00000500000000000000" pitchFamily="2" charset="0"/>
                </a:rPr>
              </a:br>
              <a:r>
                <a:rPr lang="fr-FR" sz="900" i="1">
                  <a:solidFill>
                    <a:srgbClr val="007DFF"/>
                  </a:solidFill>
                  <a:latin typeface="Work Sans" panose="00000500000000000000" pitchFamily="2" charset="0"/>
                </a:rPr>
                <a:t>(Maubeuge)</a:t>
              </a:r>
            </a:p>
          </p:txBody>
        </p:sp>
        <p:sp>
          <p:nvSpPr>
            <p:cNvPr id="57" name="Oval 204">
              <a:extLst>
                <a:ext uri="{FF2B5EF4-FFF2-40B4-BE49-F238E27FC236}">
                  <a16:creationId xmlns:a16="http://schemas.microsoft.com/office/drawing/2014/main" id="{4351F329-08A7-25FD-B271-AC6029A8746A}"/>
                </a:ext>
              </a:extLst>
            </p:cNvPr>
            <p:cNvSpPr/>
            <p:nvPr/>
          </p:nvSpPr>
          <p:spPr>
            <a:xfrm>
              <a:off x="5099501" y="6213839"/>
              <a:ext cx="155077" cy="155077"/>
            </a:xfrm>
            <a:prstGeom prst="ellipse">
              <a:avLst/>
            </a:prstGeom>
            <a:solidFill>
              <a:srgbClr val="007D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58" name="Oval 204">
              <a:extLst>
                <a:ext uri="{FF2B5EF4-FFF2-40B4-BE49-F238E27FC236}">
                  <a16:creationId xmlns:a16="http://schemas.microsoft.com/office/drawing/2014/main" id="{E807C1CF-039C-EFCF-FCC4-FF2590921DB6}"/>
                </a:ext>
              </a:extLst>
            </p:cNvPr>
            <p:cNvSpPr/>
            <p:nvPr/>
          </p:nvSpPr>
          <p:spPr>
            <a:xfrm>
              <a:off x="4569493" y="5796597"/>
              <a:ext cx="155077" cy="155077"/>
            </a:xfrm>
            <a:prstGeom prst="ellipse">
              <a:avLst/>
            </a:prstGeom>
            <a:solidFill>
              <a:srgbClr val="334756"/>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59" name="Légende à une bordure 2 61">
              <a:extLst>
                <a:ext uri="{FF2B5EF4-FFF2-40B4-BE49-F238E27FC236}">
                  <a16:creationId xmlns:a16="http://schemas.microsoft.com/office/drawing/2014/main" id="{5B3933BB-7E7D-973D-D14C-706F6FA2FCF2}"/>
                </a:ext>
              </a:extLst>
            </p:cNvPr>
            <p:cNvSpPr/>
            <p:nvPr/>
          </p:nvSpPr>
          <p:spPr>
            <a:xfrm>
              <a:off x="7337223" y="10492168"/>
              <a:ext cx="2089805" cy="312644"/>
            </a:xfrm>
            <a:prstGeom prst="accentCallout2">
              <a:avLst>
                <a:gd name="adj1" fmla="val 18750"/>
                <a:gd name="adj2" fmla="val -8333"/>
                <a:gd name="adj3" fmla="val 18750"/>
                <a:gd name="adj4" fmla="val -16667"/>
                <a:gd name="adj5" fmla="val -260593"/>
                <a:gd name="adj6" fmla="val -80510"/>
              </a:avLst>
            </a:prstGeom>
            <a:noFill/>
            <a:ln>
              <a:solidFill>
                <a:srgbClr val="FF8B8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fr-FR" sz="900">
                  <a:solidFill>
                    <a:schemeClr val="tx1"/>
                  </a:solidFill>
                  <a:latin typeface="Work Sans" panose="00000500000000000000" pitchFamily="2" charset="0"/>
                </a:rPr>
                <a:t>Lycée Polyvalent les </a:t>
              </a:r>
              <a:r>
                <a:rPr lang="fr-FR" sz="900" err="1">
                  <a:solidFill>
                    <a:schemeClr val="tx1"/>
                  </a:solidFill>
                  <a:latin typeface="Work Sans" panose="00000500000000000000" pitchFamily="2" charset="0"/>
                </a:rPr>
                <a:t>Catalins</a:t>
              </a:r>
              <a:r>
                <a:rPr lang="fr-FR" sz="900">
                  <a:solidFill>
                    <a:schemeClr val="tx1"/>
                  </a:solidFill>
                  <a:latin typeface="Work Sans" panose="00000500000000000000" pitchFamily="2" charset="0"/>
                </a:rPr>
                <a:t> (Montélimar)</a:t>
              </a:r>
            </a:p>
          </p:txBody>
        </p:sp>
        <p:sp>
          <p:nvSpPr>
            <p:cNvPr id="60" name="Oval 204">
              <a:extLst>
                <a:ext uri="{FF2B5EF4-FFF2-40B4-BE49-F238E27FC236}">
                  <a16:creationId xmlns:a16="http://schemas.microsoft.com/office/drawing/2014/main" id="{C79AB848-78D9-FD5D-DF36-1D29F554B5E5}"/>
                </a:ext>
              </a:extLst>
            </p:cNvPr>
            <p:cNvSpPr/>
            <p:nvPr/>
          </p:nvSpPr>
          <p:spPr>
            <a:xfrm>
              <a:off x="4481965" y="5838240"/>
              <a:ext cx="155077" cy="155077"/>
            </a:xfrm>
            <a:prstGeom prst="ellipse">
              <a:avLst/>
            </a:prstGeom>
            <a:solidFill>
              <a:srgbClr val="007D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66" name="Oval 204">
              <a:extLst>
                <a:ext uri="{FF2B5EF4-FFF2-40B4-BE49-F238E27FC236}">
                  <a16:creationId xmlns:a16="http://schemas.microsoft.com/office/drawing/2014/main" id="{6B96D590-EF55-80D0-4598-FDACFD3A38BB}"/>
                </a:ext>
              </a:extLst>
            </p:cNvPr>
            <p:cNvSpPr/>
            <p:nvPr/>
          </p:nvSpPr>
          <p:spPr>
            <a:xfrm>
              <a:off x="3757836" y="8005237"/>
              <a:ext cx="155077" cy="155077"/>
            </a:xfrm>
            <a:prstGeom prst="ellipse">
              <a:avLst/>
            </a:prstGeom>
            <a:solidFill>
              <a:srgbClr val="007D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grpSp>
      <p:sp>
        <p:nvSpPr>
          <p:cNvPr id="67" name="Oval 204">
            <a:extLst>
              <a:ext uri="{FF2B5EF4-FFF2-40B4-BE49-F238E27FC236}">
                <a16:creationId xmlns:a16="http://schemas.microsoft.com/office/drawing/2014/main" id="{AE3BBD90-E2BB-6CD9-3856-010DD1C81903}"/>
              </a:ext>
            </a:extLst>
          </p:cNvPr>
          <p:cNvSpPr/>
          <p:nvPr/>
        </p:nvSpPr>
        <p:spPr>
          <a:xfrm>
            <a:off x="9657300" y="3131508"/>
            <a:ext cx="117444" cy="114346"/>
          </a:xfrm>
          <a:prstGeom prst="ellipse">
            <a:avLst/>
          </a:prstGeom>
          <a:solidFill>
            <a:srgbClr val="007DFF"/>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68" name="ZoneTexte 67">
            <a:extLst>
              <a:ext uri="{FF2B5EF4-FFF2-40B4-BE49-F238E27FC236}">
                <a16:creationId xmlns:a16="http://schemas.microsoft.com/office/drawing/2014/main" id="{8E6DCB59-C2D8-BF52-F362-F6E8EF500F5D}"/>
              </a:ext>
            </a:extLst>
          </p:cNvPr>
          <p:cNvSpPr txBox="1"/>
          <p:nvPr/>
        </p:nvSpPr>
        <p:spPr>
          <a:xfrm>
            <a:off x="9803630" y="2551229"/>
            <a:ext cx="2179367" cy="1569660"/>
          </a:xfrm>
          <a:prstGeom prst="rect">
            <a:avLst/>
          </a:prstGeom>
          <a:noFill/>
        </p:spPr>
        <p:txBody>
          <a:bodyPr wrap="square" lIns="91440" tIns="45720" rIns="91440" bIns="45720" rtlCol="0" anchor="t">
            <a:spAutoFit/>
          </a:bodyPr>
          <a:lstStyle/>
          <a:p>
            <a:endParaRPr lang="fr-FR" sz="1200" dirty="0">
              <a:solidFill>
                <a:srgbClr val="007DFF"/>
              </a:solidFill>
              <a:latin typeface="Work Sans"/>
            </a:endParaRPr>
          </a:p>
          <a:p>
            <a:r>
              <a:rPr lang="fr-FR" sz="1200" dirty="0">
                <a:solidFill>
                  <a:srgbClr val="007DFF"/>
                </a:solidFill>
                <a:latin typeface="Work Sans"/>
              </a:rPr>
              <a:t>Lycées  2022-2023 &amp; 2023-2024 (16)</a:t>
            </a:r>
            <a:endParaRPr lang="fr-FR">
              <a:latin typeface="Work Sans"/>
            </a:endParaRPr>
          </a:p>
          <a:p>
            <a:endParaRPr lang="fr-FR" sz="1200" dirty="0">
              <a:latin typeface="Work Sans" panose="00000500000000000000" pitchFamily="2" charset="0"/>
            </a:endParaRPr>
          </a:p>
          <a:p>
            <a:r>
              <a:rPr lang="fr-FR" sz="1200" dirty="0">
                <a:latin typeface="Work Sans" panose="00000500000000000000" pitchFamily="2" charset="0"/>
              </a:rPr>
              <a:t>Lycées pilotes 2021-2022 (10)</a:t>
            </a:r>
          </a:p>
          <a:p>
            <a:endParaRPr lang="fr-FR" sz="1200" dirty="0">
              <a:latin typeface="Work Sans" panose="00000500000000000000" pitchFamily="2" charset="0"/>
            </a:endParaRPr>
          </a:p>
          <a:p>
            <a:endParaRPr lang="fr-FR" sz="1200" dirty="0">
              <a:latin typeface="Work Sans" panose="00000500000000000000" pitchFamily="2" charset="0"/>
            </a:endParaRPr>
          </a:p>
        </p:txBody>
      </p:sp>
      <p:sp>
        <p:nvSpPr>
          <p:cNvPr id="70" name="Oval 204">
            <a:extLst>
              <a:ext uri="{FF2B5EF4-FFF2-40B4-BE49-F238E27FC236}">
                <a16:creationId xmlns:a16="http://schemas.microsoft.com/office/drawing/2014/main" id="{1A8DBB6C-0699-5573-0053-F900BF749AD3}"/>
              </a:ext>
            </a:extLst>
          </p:cNvPr>
          <p:cNvSpPr/>
          <p:nvPr/>
        </p:nvSpPr>
        <p:spPr>
          <a:xfrm>
            <a:off x="9661695" y="3389258"/>
            <a:ext cx="117444" cy="114346"/>
          </a:xfrm>
          <a:prstGeom prst="ellipse">
            <a:avLst/>
          </a:prstGeom>
          <a:solidFill>
            <a:srgbClr val="334756"/>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pic>
        <p:nvPicPr>
          <p:cNvPr id="71" name="Picture 7" descr="France Relance : un accompagnement spécifique des collectivités  territoriales | Ministère de la Cohésion des territoires et des Relations  avec les collectivités territoriales">
            <a:extLst>
              <a:ext uri="{FF2B5EF4-FFF2-40B4-BE49-F238E27FC236}">
                <a16:creationId xmlns:a16="http://schemas.microsoft.com/office/drawing/2014/main" id="{2FA83DC5-035F-4C8B-8D95-2DB4F9BCA43A}"/>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6682" t="10326" r="26381" b="7766"/>
          <a:stretch/>
        </p:blipFill>
        <p:spPr bwMode="auto">
          <a:xfrm>
            <a:off x="10768023" y="197557"/>
            <a:ext cx="1191883" cy="1184856"/>
          </a:xfrm>
          <a:prstGeom prst="rect">
            <a:avLst/>
          </a:prstGeom>
          <a:noFill/>
          <a:extLst>
            <a:ext uri="{909E8E84-426E-40DD-AFC4-6F175D3DCCD1}">
              <a14:hiddenFill xmlns:a14="http://schemas.microsoft.com/office/drawing/2010/main">
                <a:solidFill>
                  <a:srgbClr val="FFFFFF"/>
                </a:solidFill>
              </a14:hiddenFill>
            </a:ext>
          </a:extLst>
        </p:spPr>
      </p:pic>
      <p:sp>
        <p:nvSpPr>
          <p:cNvPr id="5" name="Oval 204">
            <a:extLst>
              <a:ext uri="{FF2B5EF4-FFF2-40B4-BE49-F238E27FC236}">
                <a16:creationId xmlns:a16="http://schemas.microsoft.com/office/drawing/2014/main" id="{42F2A8BE-8425-4F30-8B8C-169711C4066C}"/>
              </a:ext>
            </a:extLst>
          </p:cNvPr>
          <p:cNvSpPr/>
          <p:nvPr/>
        </p:nvSpPr>
        <p:spPr>
          <a:xfrm rot="-1740000">
            <a:off x="4658117" y="3512507"/>
            <a:ext cx="117444" cy="114346"/>
          </a:xfrm>
          <a:prstGeom prst="ellipse">
            <a:avLst/>
          </a:prstGeom>
          <a:solidFill>
            <a:srgbClr val="7030A0"/>
          </a:solidFill>
          <a:ln w="9525">
            <a:noFill/>
          </a:ln>
        </p:spPr>
        <p:style>
          <a:lnRef idx="2">
            <a:schemeClr val="accent1">
              <a:shade val="50000"/>
            </a:schemeClr>
          </a:lnRef>
          <a:fillRef idx="1">
            <a:schemeClr val="accent1"/>
          </a:fillRef>
          <a:effectRef idx="0">
            <a:schemeClr val="accent1"/>
          </a:effectRef>
          <a:fontRef idx="minor">
            <a:schemeClr val="lt1"/>
          </a:fontRef>
        </p:style>
        <p:txBody>
          <a:bodyPr lIns="46523" tIns="46523" rIns="46523" bIns="46523" rtlCol="0" anchor="ctr" anchorCtr="0"/>
          <a:lstStyle/>
          <a:p>
            <a:pPr marL="0" marR="0" lvl="0" indent="0" algn="ctr" defTabSz="457200" rtl="0" eaLnBrk="1" fontAlgn="auto" latinLnBrk="0" hangingPunct="1">
              <a:lnSpc>
                <a:spcPct val="70000"/>
              </a:lnSpc>
              <a:spcBef>
                <a:spcPts val="0"/>
              </a:spcBef>
              <a:spcAft>
                <a:spcPts val="0"/>
              </a:spcAft>
              <a:buClrTx/>
              <a:buSzTx/>
              <a:buFontTx/>
              <a:buNone/>
              <a:tabLst/>
              <a:defRPr/>
            </a:pPr>
            <a:endParaRPr kumimoji="0" lang="fr-FR" sz="900" b="0" i="0" u="none" strike="noStrike" kern="1200" cap="none" spc="0" normalizeH="0" baseline="0" noProof="0" err="1">
              <a:ln>
                <a:noFill/>
              </a:ln>
              <a:solidFill>
                <a:prstClr val="white"/>
              </a:solidFill>
              <a:effectLst/>
              <a:uLnTx/>
              <a:uFillTx/>
              <a:latin typeface="Work Sans" panose="00000500000000000000" pitchFamily="2" charset="0"/>
            </a:endParaRPr>
          </a:p>
        </p:txBody>
      </p:sp>
      <p:sp>
        <p:nvSpPr>
          <p:cNvPr id="6" name="ZoneTexte 5">
            <a:extLst>
              <a:ext uri="{FF2B5EF4-FFF2-40B4-BE49-F238E27FC236}">
                <a16:creationId xmlns:a16="http://schemas.microsoft.com/office/drawing/2014/main" id="{41E3917E-32F4-6C82-3903-6713F7998F23}"/>
              </a:ext>
            </a:extLst>
          </p:cNvPr>
          <p:cNvSpPr txBox="1"/>
          <p:nvPr/>
        </p:nvSpPr>
        <p:spPr>
          <a:xfrm>
            <a:off x="867612" y="3385279"/>
            <a:ext cx="1911245" cy="110799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fr-FR" sz="1100" dirty="0">
                <a:cs typeface="Calibri"/>
              </a:rPr>
              <a:t>Lycée Marguerite </a:t>
            </a:r>
            <a:r>
              <a:rPr lang="fr-FR" sz="1100">
                <a:cs typeface="Calibri"/>
              </a:rPr>
              <a:t>Audoux (Gien)</a:t>
            </a:r>
            <a:endParaRPr lang="fr-FR" sz="1100" dirty="0">
              <a:cs typeface="Calibri"/>
            </a:endParaRPr>
          </a:p>
          <a:p>
            <a:r>
              <a:rPr lang="fr-FR" sz="1100" dirty="0">
                <a:cs typeface="Calibri"/>
              </a:rPr>
              <a:t>Lycée Grandmont (Tours)</a:t>
            </a:r>
          </a:p>
          <a:p>
            <a:r>
              <a:rPr lang="fr-FR" sz="1100" dirty="0">
                <a:cs typeface="Calibri"/>
              </a:rPr>
              <a:t>Lycée Gustave Eiffel (Tours)</a:t>
            </a:r>
          </a:p>
          <a:p>
            <a:r>
              <a:rPr lang="fr-FR" sz="1100" dirty="0">
                <a:cs typeface="Calibri"/>
              </a:rPr>
              <a:t>Lycée François Rabelais (Chinon)</a:t>
            </a:r>
          </a:p>
        </p:txBody>
      </p:sp>
      <p:cxnSp>
        <p:nvCxnSpPr>
          <p:cNvPr id="7" name="Connecteur droit avec flèche 6">
            <a:extLst>
              <a:ext uri="{FF2B5EF4-FFF2-40B4-BE49-F238E27FC236}">
                <a16:creationId xmlns:a16="http://schemas.microsoft.com/office/drawing/2014/main" id="{0C582C96-FB07-5144-CCDE-CEA5FFAE5553}"/>
              </a:ext>
            </a:extLst>
          </p:cNvPr>
          <p:cNvCxnSpPr/>
          <p:nvPr/>
        </p:nvCxnSpPr>
        <p:spPr>
          <a:xfrm>
            <a:off x="5638800" y="2971800"/>
            <a:ext cx="914400" cy="9144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Connecteur droit avec flèche 7">
            <a:extLst>
              <a:ext uri="{FF2B5EF4-FFF2-40B4-BE49-F238E27FC236}">
                <a16:creationId xmlns:a16="http://schemas.microsoft.com/office/drawing/2014/main" id="{823F3367-017F-EBB0-381A-E6F8DEDF328F}"/>
              </a:ext>
            </a:extLst>
          </p:cNvPr>
          <p:cNvCxnSpPr/>
          <p:nvPr/>
        </p:nvCxnSpPr>
        <p:spPr>
          <a:xfrm flipV="1">
            <a:off x="2595130" y="3601894"/>
            <a:ext cx="2034309" cy="22860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01267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descr="Une image contenant texte, silhouette, graphique vectoriel&#10;&#10;Description générée automatiquement">
            <a:extLst>
              <a:ext uri="{FF2B5EF4-FFF2-40B4-BE49-F238E27FC236}">
                <a16:creationId xmlns:a16="http://schemas.microsoft.com/office/drawing/2014/main" id="{B44AB7AA-F9A5-E669-AE0A-CC23ECA3E1C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41993" y="648271"/>
            <a:ext cx="1732585" cy="1355190"/>
          </a:xfrm>
          <a:prstGeom prst="rect">
            <a:avLst/>
          </a:prstGeom>
        </p:spPr>
      </p:pic>
      <p:pic>
        <p:nvPicPr>
          <p:cNvPr id="8" name="Image 7" descr="Une image contenant texte, personne, ordinateur portable, ordinateur&#10;&#10;Description générée automatiquement">
            <a:extLst>
              <a:ext uri="{FF2B5EF4-FFF2-40B4-BE49-F238E27FC236}">
                <a16:creationId xmlns:a16="http://schemas.microsoft.com/office/drawing/2014/main" id="{BDE5B477-042B-BCD2-AFD7-6DC8FE6ED29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 y="0"/>
            <a:ext cx="3174715" cy="6858000"/>
          </a:xfrm>
          <a:prstGeom prst="rect">
            <a:avLst/>
          </a:prstGeom>
        </p:spPr>
      </p:pic>
      <p:sp>
        <p:nvSpPr>
          <p:cNvPr id="4" name="Rectangle 3">
            <a:extLst>
              <a:ext uri="{FF2B5EF4-FFF2-40B4-BE49-F238E27FC236}">
                <a16:creationId xmlns:a16="http://schemas.microsoft.com/office/drawing/2014/main" id="{0AA72348-CE75-9E4A-37C5-59861C7AF663}"/>
              </a:ext>
            </a:extLst>
          </p:cNvPr>
          <p:cNvSpPr/>
          <p:nvPr/>
        </p:nvSpPr>
        <p:spPr>
          <a:xfrm>
            <a:off x="0" y="0"/>
            <a:ext cx="3174715" cy="6858000"/>
          </a:xfrm>
          <a:prstGeom prst="rect">
            <a:avLst/>
          </a:prstGeom>
          <a:solidFill>
            <a:srgbClr val="007DFF">
              <a:alpha val="8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Image 11" descr="Une image contenant texte&#10;&#10;Description générée automatiquement">
            <a:extLst>
              <a:ext uri="{FF2B5EF4-FFF2-40B4-BE49-F238E27FC236}">
                <a16:creationId xmlns:a16="http://schemas.microsoft.com/office/drawing/2014/main" id="{7C191607-6F5E-0DFA-57BB-5496F801BCCE}"/>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23290" y="6337446"/>
            <a:ext cx="1602769" cy="402930"/>
          </a:xfrm>
          <a:prstGeom prst="rect">
            <a:avLst/>
          </a:prstGeom>
        </p:spPr>
      </p:pic>
      <p:sp>
        <p:nvSpPr>
          <p:cNvPr id="15" name="ZoneTexte 14">
            <a:extLst>
              <a:ext uri="{FF2B5EF4-FFF2-40B4-BE49-F238E27FC236}">
                <a16:creationId xmlns:a16="http://schemas.microsoft.com/office/drawing/2014/main" id="{F0621DBB-7439-A8E8-DFA7-8375EA65D50D}"/>
              </a:ext>
            </a:extLst>
          </p:cNvPr>
          <p:cNvSpPr txBox="1"/>
          <p:nvPr/>
        </p:nvSpPr>
        <p:spPr>
          <a:xfrm>
            <a:off x="3976195" y="648271"/>
            <a:ext cx="7772400" cy="523220"/>
          </a:xfrm>
          <a:prstGeom prst="rect">
            <a:avLst/>
          </a:prstGeom>
          <a:noFill/>
        </p:spPr>
        <p:txBody>
          <a:bodyPr wrap="square" rtlCol="0">
            <a:spAutoFit/>
          </a:bodyPr>
          <a:lstStyle/>
          <a:p>
            <a:r>
              <a:rPr lang="fr-FR" sz="2800" b="1" dirty="0">
                <a:solidFill>
                  <a:srgbClr val="007DFF"/>
                </a:solidFill>
                <a:latin typeface="Sora" pitchFamily="2" charset="0"/>
                <a:cs typeface="Sora" pitchFamily="2" charset="0"/>
              </a:rPr>
              <a:t>Ton établissement xxx est partenaire</a:t>
            </a:r>
          </a:p>
        </p:txBody>
      </p:sp>
      <p:sp>
        <p:nvSpPr>
          <p:cNvPr id="16" name="ZoneTexte 15">
            <a:extLst>
              <a:ext uri="{FF2B5EF4-FFF2-40B4-BE49-F238E27FC236}">
                <a16:creationId xmlns:a16="http://schemas.microsoft.com/office/drawing/2014/main" id="{6BE0F623-D213-F83E-A2A8-9E5BBE84FD6B}"/>
              </a:ext>
            </a:extLst>
          </p:cNvPr>
          <p:cNvSpPr txBox="1"/>
          <p:nvPr/>
        </p:nvSpPr>
        <p:spPr>
          <a:xfrm>
            <a:off x="3816707" y="1452097"/>
            <a:ext cx="7375946" cy="2585323"/>
          </a:xfrm>
          <a:prstGeom prst="rect">
            <a:avLst/>
          </a:prstGeom>
          <a:noFill/>
        </p:spPr>
        <p:txBody>
          <a:bodyPr wrap="square" rtlCol="0">
            <a:spAutoFit/>
          </a:bodyPr>
          <a:lstStyle/>
          <a:p>
            <a:pPr marL="285750" indent="-285750">
              <a:buClr>
                <a:srgbClr val="FFF500"/>
              </a:buClr>
              <a:buFont typeface="Wingdings" pitchFamily="2" charset="2"/>
              <a:buChar char="§"/>
            </a:pPr>
            <a:r>
              <a:rPr lang="fr-FR" dirty="0">
                <a:solidFill>
                  <a:srgbClr val="334756"/>
                </a:solidFill>
                <a:latin typeface="Sora" pitchFamily="2" charset="0"/>
              </a:rPr>
              <a:t>Un partenariat se met en place entre notre établissement et l’Université des métiers du nucléaire pour renforcer l’information et la communication sur les métiers du nucléaire, les échanges avec des professionnels, la visite de sites industriels, les possibilités de recrutement…. </a:t>
            </a:r>
          </a:p>
          <a:p>
            <a:pPr marL="285750" indent="-285750">
              <a:buClr>
                <a:srgbClr val="FFF500"/>
              </a:buClr>
              <a:buFont typeface="Wingdings" pitchFamily="2" charset="2"/>
              <a:buChar char="§"/>
            </a:pPr>
            <a:endParaRPr lang="fr-FR" dirty="0">
              <a:solidFill>
                <a:srgbClr val="334756"/>
              </a:solidFill>
              <a:latin typeface="Sora" pitchFamily="2" charset="0"/>
            </a:endParaRPr>
          </a:p>
          <a:p>
            <a:pPr marL="285750" indent="-285750">
              <a:buClr>
                <a:srgbClr val="FFF500"/>
              </a:buClr>
              <a:buFont typeface="Wingdings" pitchFamily="2" charset="2"/>
              <a:buChar char="§"/>
            </a:pPr>
            <a:endParaRPr lang="fr-FR" dirty="0">
              <a:solidFill>
                <a:srgbClr val="334756"/>
              </a:solidFill>
              <a:latin typeface="Sora" pitchFamily="2" charset="0"/>
            </a:endParaRPr>
          </a:p>
          <a:p>
            <a:pPr marL="285750" indent="-285750">
              <a:buClr>
                <a:srgbClr val="FFF500"/>
              </a:buClr>
              <a:buFont typeface="Wingdings" pitchFamily="2" charset="2"/>
              <a:buChar char="§"/>
            </a:pPr>
            <a:r>
              <a:rPr lang="fr-FR" b="1" dirty="0">
                <a:solidFill>
                  <a:srgbClr val="334756"/>
                </a:solidFill>
                <a:latin typeface="Sora" pitchFamily="2" charset="0"/>
              </a:rPr>
              <a:t>Des formations éligibles à l’obtention de bourses sont dispensées dans l’établissement</a:t>
            </a:r>
          </a:p>
        </p:txBody>
      </p:sp>
      <p:pic>
        <p:nvPicPr>
          <p:cNvPr id="21" name="Image 20" descr="Une image contenant carte&#10;&#10;Description générée automatiquement">
            <a:extLst>
              <a:ext uri="{FF2B5EF4-FFF2-40B4-BE49-F238E27FC236}">
                <a16:creationId xmlns:a16="http://schemas.microsoft.com/office/drawing/2014/main" id="{53DAB640-5EC5-F8BB-775D-AFC73750ED02}"/>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019987" y="4277692"/>
            <a:ext cx="1822772" cy="1425733"/>
          </a:xfrm>
          <a:prstGeom prst="rect">
            <a:avLst/>
          </a:prstGeom>
        </p:spPr>
      </p:pic>
    </p:spTree>
    <p:extLst>
      <p:ext uri="{BB962C8B-B14F-4D97-AF65-F5344CB8AC3E}">
        <p14:creationId xmlns:p14="http://schemas.microsoft.com/office/powerpoint/2010/main" val="3648660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9E95B572-4026-9280-F817-E793881E4103}"/>
              </a:ext>
            </a:extLst>
          </p:cNvPr>
          <p:cNvSpPr txBox="1"/>
          <p:nvPr/>
        </p:nvSpPr>
        <p:spPr>
          <a:xfrm>
            <a:off x="701959" y="415836"/>
            <a:ext cx="7772400" cy="523220"/>
          </a:xfrm>
          <a:prstGeom prst="rect">
            <a:avLst/>
          </a:prstGeom>
          <a:noFill/>
        </p:spPr>
        <p:txBody>
          <a:bodyPr wrap="square" rtlCol="0">
            <a:spAutoFit/>
          </a:bodyPr>
          <a:lstStyle/>
          <a:p>
            <a:r>
              <a:rPr lang="fr-FR" sz="2800" b="1" dirty="0">
                <a:solidFill>
                  <a:srgbClr val="007DFF"/>
                </a:solidFill>
                <a:latin typeface="Sora" pitchFamily="2" charset="0"/>
                <a:cs typeface="Sora" pitchFamily="2" charset="0"/>
              </a:rPr>
              <a:t>Pour candidater </a:t>
            </a:r>
          </a:p>
        </p:txBody>
      </p:sp>
      <p:sp>
        <p:nvSpPr>
          <p:cNvPr id="4" name="ZoneTexte 3">
            <a:extLst>
              <a:ext uri="{FF2B5EF4-FFF2-40B4-BE49-F238E27FC236}">
                <a16:creationId xmlns:a16="http://schemas.microsoft.com/office/drawing/2014/main" id="{4727263D-8C09-0904-D30A-3B276C7A8D12}"/>
              </a:ext>
            </a:extLst>
          </p:cNvPr>
          <p:cNvSpPr txBox="1"/>
          <p:nvPr/>
        </p:nvSpPr>
        <p:spPr>
          <a:xfrm>
            <a:off x="493747" y="1133239"/>
            <a:ext cx="7375946" cy="4951677"/>
          </a:xfrm>
          <a:prstGeom prst="rect">
            <a:avLst/>
          </a:prstGeom>
          <a:noFill/>
        </p:spPr>
        <p:txBody>
          <a:bodyPr wrap="square" lIns="91440" tIns="45720" rIns="91440" bIns="45720" rtlCol="0" anchor="t">
            <a:spAutoFit/>
          </a:bodyPr>
          <a:lstStyle/>
          <a:p>
            <a:pPr marL="285750" indent="-285750">
              <a:buClr>
                <a:srgbClr val="FFF500"/>
              </a:buClr>
              <a:buFont typeface="Wingdings" pitchFamily="2" charset="2"/>
              <a:buChar char="§"/>
            </a:pPr>
            <a:r>
              <a:rPr lang="fr-FR" u="none" strike="noStrike" dirty="0">
                <a:solidFill>
                  <a:srgbClr val="334756"/>
                </a:solidFill>
                <a:effectLst/>
                <a:latin typeface="Sora" pitchFamily="2" charset="0"/>
                <a:cs typeface="Sora" pitchFamily="2" charset="0"/>
              </a:rPr>
              <a:t>Un dispositif de bourses d’étude est lancé en 2024-25 pour les élèves et étudiants qui suivent les formations qui mènent aux métiers de l’industrie nucléaire. </a:t>
            </a:r>
            <a:br>
              <a:rPr lang="fr-FR" u="none" strike="noStrike" dirty="0">
                <a:solidFill>
                  <a:srgbClr val="334756"/>
                </a:solidFill>
                <a:effectLst/>
                <a:latin typeface="Sora" pitchFamily="2" charset="0"/>
                <a:cs typeface="Sora" pitchFamily="2" charset="0"/>
              </a:rPr>
            </a:br>
            <a:endParaRPr lang="fr-FR" u="none" strike="noStrike" dirty="0">
              <a:solidFill>
                <a:srgbClr val="334756"/>
              </a:solidFill>
              <a:effectLst/>
              <a:latin typeface="Sora" pitchFamily="2" charset="0"/>
              <a:cs typeface="Sora" pitchFamily="2" charset="0"/>
            </a:endParaRPr>
          </a:p>
          <a:p>
            <a:pPr marL="285750" indent="-285750">
              <a:buClr>
                <a:srgbClr val="FFF500"/>
              </a:buClr>
              <a:buFont typeface="Wingdings" pitchFamily="2" charset="2"/>
              <a:buChar char="§"/>
            </a:pPr>
            <a:r>
              <a:rPr lang="fr-FR" u="none" strike="noStrike" dirty="0">
                <a:solidFill>
                  <a:srgbClr val="334756"/>
                </a:solidFill>
                <a:effectLst/>
                <a:latin typeface="Sora" pitchFamily="2" charset="0"/>
                <a:cs typeface="Sora" pitchFamily="2" charset="0"/>
              </a:rPr>
              <a:t>Les critères de sélection des candidats sont des critères d’excellence et de motivation.</a:t>
            </a:r>
          </a:p>
          <a:p>
            <a:pPr marL="285750" indent="-285750">
              <a:buClr>
                <a:srgbClr val="FFF500"/>
              </a:buClr>
              <a:buFont typeface="Wingdings" pitchFamily="2" charset="2"/>
              <a:buChar char="§"/>
            </a:pPr>
            <a:endParaRPr lang="fr-FR" dirty="0">
              <a:solidFill>
                <a:srgbClr val="334756"/>
              </a:solidFill>
              <a:latin typeface="Sora" pitchFamily="2" charset="0"/>
              <a:cs typeface="Sora" pitchFamily="2" charset="0"/>
            </a:endParaRPr>
          </a:p>
          <a:p>
            <a:pPr marL="285750" indent="-285750">
              <a:buClr>
                <a:srgbClr val="FFF500"/>
              </a:buClr>
              <a:buFont typeface="Wingdings" pitchFamily="2" charset="2"/>
              <a:buChar char="§"/>
            </a:pPr>
            <a:r>
              <a:rPr lang="fr-FR" b="1" dirty="0">
                <a:solidFill>
                  <a:srgbClr val="334756"/>
                </a:solidFill>
                <a:latin typeface="Sora" pitchFamily="2" charset="0"/>
                <a:cs typeface="Sora" pitchFamily="2" charset="0"/>
              </a:rPr>
              <a:t>PLANNING : </a:t>
            </a:r>
          </a:p>
          <a:p>
            <a:pPr marL="742950" lvl="1" indent="-285750">
              <a:buClr>
                <a:srgbClr val="FFF500"/>
              </a:buClr>
              <a:buFont typeface="Wingdings" pitchFamily="2" charset="2"/>
              <a:buChar char="§"/>
            </a:pPr>
            <a:r>
              <a:rPr lang="fr-FR" dirty="0">
                <a:solidFill>
                  <a:srgbClr val="334756"/>
                </a:solidFill>
                <a:latin typeface="Sora"/>
                <a:cs typeface="Sora" pitchFamily="2" charset="0"/>
              </a:rPr>
              <a:t>Dépôt des candidatures : dès à présent et jusqu'au </a:t>
            </a:r>
            <a:endParaRPr lang="fr-FR" dirty="0">
              <a:solidFill>
                <a:srgbClr val="334756"/>
              </a:solidFill>
              <a:latin typeface="Sora" pitchFamily="2" charset="0"/>
              <a:cs typeface="Sora" pitchFamily="2" charset="0"/>
            </a:endParaRPr>
          </a:p>
          <a:p>
            <a:pPr marL="742950" lvl="1" indent="-285750">
              <a:buClr>
                <a:srgbClr val="FFF500"/>
              </a:buClr>
              <a:buFont typeface="Wingdings" pitchFamily="2" charset="2"/>
              <a:buChar char="§"/>
            </a:pPr>
            <a:r>
              <a:rPr lang="fr-FR" dirty="0">
                <a:solidFill>
                  <a:srgbClr val="334756"/>
                </a:solidFill>
                <a:latin typeface="Sora" pitchFamily="2" charset="0"/>
                <a:cs typeface="Sora" pitchFamily="2" charset="0"/>
              </a:rPr>
              <a:t>Jury : </a:t>
            </a:r>
          </a:p>
          <a:p>
            <a:pPr marL="742950" lvl="1" indent="-285750">
              <a:buClr>
                <a:srgbClr val="FFF500"/>
              </a:buClr>
              <a:buFont typeface="Wingdings" pitchFamily="2" charset="2"/>
              <a:buChar char="§"/>
            </a:pPr>
            <a:r>
              <a:rPr lang="fr-FR" dirty="0">
                <a:solidFill>
                  <a:srgbClr val="334756"/>
                </a:solidFill>
                <a:latin typeface="Sora" pitchFamily="2" charset="0"/>
                <a:cs typeface="Sora" pitchFamily="2" charset="0"/>
              </a:rPr>
              <a:t>Sélection &amp; attribution : </a:t>
            </a:r>
          </a:p>
          <a:p>
            <a:pPr marL="285750" indent="-285750">
              <a:buClr>
                <a:srgbClr val="FFF500"/>
              </a:buClr>
              <a:buFont typeface="Wingdings" pitchFamily="2" charset="2"/>
              <a:buChar char="§"/>
            </a:pPr>
            <a:endParaRPr lang="fr-FR" dirty="0">
              <a:solidFill>
                <a:srgbClr val="334756"/>
              </a:solidFill>
              <a:latin typeface="Sora" pitchFamily="2" charset="0"/>
              <a:cs typeface="Sora" pitchFamily="2" charset="0"/>
            </a:endParaRPr>
          </a:p>
          <a:p>
            <a:pPr marL="285750" indent="-285750">
              <a:buClr>
                <a:srgbClr val="FFF500"/>
              </a:buClr>
              <a:buFont typeface="Wingdings" pitchFamily="2" charset="2"/>
              <a:buChar char="§"/>
            </a:pPr>
            <a:endParaRPr lang="fr-FR" dirty="0">
              <a:solidFill>
                <a:srgbClr val="334756"/>
              </a:solidFill>
              <a:latin typeface="Sora" pitchFamily="2" charset="0"/>
              <a:cs typeface="Sora" pitchFamily="2" charset="0"/>
            </a:endParaRPr>
          </a:p>
          <a:p>
            <a:pPr marL="285750" indent="-285750">
              <a:buClr>
                <a:srgbClr val="FFF500"/>
              </a:buClr>
              <a:buFont typeface="Wingdings" pitchFamily="2" charset="2"/>
              <a:buChar char="§"/>
            </a:pPr>
            <a:endParaRPr lang="fr-FR" dirty="0">
              <a:solidFill>
                <a:srgbClr val="334756"/>
              </a:solidFill>
              <a:latin typeface="Sora" pitchFamily="2" charset="0"/>
              <a:cs typeface="Sora" pitchFamily="2" charset="0"/>
            </a:endParaRPr>
          </a:p>
          <a:p>
            <a:pPr algn="just">
              <a:lnSpc>
                <a:spcPct val="107000"/>
              </a:lnSpc>
              <a:spcAft>
                <a:spcPts val="800"/>
              </a:spcAft>
            </a:pPr>
            <a:endParaRPr lang="fr-FR" u="none" strike="noStrike" dirty="0">
              <a:solidFill>
                <a:srgbClr val="334756"/>
              </a:solidFill>
              <a:effectLst/>
              <a:latin typeface="Sora" pitchFamily="2" charset="0"/>
              <a:cs typeface="Sora" pitchFamily="2" charset="0"/>
            </a:endParaRPr>
          </a:p>
          <a:p>
            <a:pPr algn="just">
              <a:lnSpc>
                <a:spcPct val="107000"/>
              </a:lnSpc>
              <a:spcAft>
                <a:spcPts val="800"/>
              </a:spcAft>
            </a:pPr>
            <a:r>
              <a:rPr lang="fr-FR" dirty="0">
                <a:solidFill>
                  <a:srgbClr val="334756"/>
                </a:solidFill>
                <a:latin typeface="Sora" pitchFamily="2" charset="0"/>
              </a:rPr>
              <a:t>Retrouve toutes les modalités de candidature (règlement complet) et des témoignages sur monavenirdanslenucleaire.fr</a:t>
            </a:r>
            <a:endParaRPr lang="fr-FR" u="none" strike="noStrike" dirty="0">
              <a:solidFill>
                <a:srgbClr val="334756"/>
              </a:solidFill>
              <a:effectLst/>
              <a:latin typeface="Sora" pitchFamily="2" charset="0"/>
              <a:cs typeface="Sora" pitchFamily="2" charset="0"/>
            </a:endParaRPr>
          </a:p>
        </p:txBody>
      </p:sp>
      <p:pic>
        <p:nvPicPr>
          <p:cNvPr id="7" name="Image 6">
            <a:extLst>
              <a:ext uri="{FF2B5EF4-FFF2-40B4-BE49-F238E27FC236}">
                <a16:creationId xmlns:a16="http://schemas.microsoft.com/office/drawing/2014/main" id="{EAE93334-F587-0978-C575-76E3BCE68B4D}"/>
              </a:ext>
            </a:extLst>
          </p:cNvPr>
          <p:cNvPicPr>
            <a:picLocks noChangeAspect="1"/>
          </p:cNvPicPr>
          <p:nvPr/>
        </p:nvPicPr>
        <p:blipFill>
          <a:blip r:embed="rId2" cstate="screen">
            <a:extLst>
              <a:ext uri="{28A0092B-C50C-407E-A947-70E740481C1C}">
                <a14:useLocalDpi xmlns:a14="http://schemas.microsoft.com/office/drawing/2010/main"/>
              </a:ext>
            </a:extLst>
          </a:blip>
          <a:srcRect/>
          <a:stretch/>
        </p:blipFill>
        <p:spPr>
          <a:xfrm>
            <a:off x="8474359" y="3517124"/>
            <a:ext cx="3505972" cy="2342164"/>
          </a:xfrm>
          <a:prstGeom prst="rect">
            <a:avLst/>
          </a:prstGeom>
        </p:spPr>
      </p:pic>
      <p:pic>
        <p:nvPicPr>
          <p:cNvPr id="8" name="Image 7">
            <a:extLst>
              <a:ext uri="{FF2B5EF4-FFF2-40B4-BE49-F238E27FC236}">
                <a16:creationId xmlns:a16="http://schemas.microsoft.com/office/drawing/2014/main" id="{1721B1F6-1D3E-40CB-335F-7C43DE29D626}"/>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474359" y="746160"/>
            <a:ext cx="3349181" cy="2342164"/>
          </a:xfrm>
          <a:prstGeom prst="rect">
            <a:avLst/>
          </a:prstGeom>
        </p:spPr>
      </p:pic>
      <p:pic>
        <p:nvPicPr>
          <p:cNvPr id="10" name="Image 9" descr="Une image contenant carte&#10;&#10;Description générée automatiquement">
            <a:extLst>
              <a:ext uri="{FF2B5EF4-FFF2-40B4-BE49-F238E27FC236}">
                <a16:creationId xmlns:a16="http://schemas.microsoft.com/office/drawing/2014/main" id="{0ABABA7B-4FCD-5CD3-4EFB-37C398FA88F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41584" y="3517124"/>
            <a:ext cx="1382971" cy="1081730"/>
          </a:xfrm>
          <a:prstGeom prst="rect">
            <a:avLst/>
          </a:prstGeom>
        </p:spPr>
      </p:pic>
      <p:pic>
        <p:nvPicPr>
          <p:cNvPr id="13" name="Image 12">
            <a:extLst>
              <a:ext uri="{FF2B5EF4-FFF2-40B4-BE49-F238E27FC236}">
                <a16:creationId xmlns:a16="http://schemas.microsoft.com/office/drawing/2014/main" id="{27A8825B-F22B-0655-3D65-33C4E69143F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0440569" y="97520"/>
            <a:ext cx="1382971" cy="1376741"/>
          </a:xfrm>
          <a:prstGeom prst="rect">
            <a:avLst/>
          </a:prstGeom>
        </p:spPr>
      </p:pic>
      <p:sp>
        <p:nvSpPr>
          <p:cNvPr id="16" name="ZoneTexte 15">
            <a:extLst>
              <a:ext uri="{FF2B5EF4-FFF2-40B4-BE49-F238E27FC236}">
                <a16:creationId xmlns:a16="http://schemas.microsoft.com/office/drawing/2014/main" id="{5C9EFD52-96A0-49FD-ED4D-535FE5999B67}"/>
              </a:ext>
            </a:extLst>
          </p:cNvPr>
          <p:cNvSpPr txBox="1"/>
          <p:nvPr/>
        </p:nvSpPr>
        <p:spPr>
          <a:xfrm>
            <a:off x="407309" y="4365040"/>
            <a:ext cx="7417887" cy="646331"/>
          </a:xfrm>
          <a:prstGeom prst="rect">
            <a:avLst/>
          </a:prstGeom>
          <a:solidFill>
            <a:srgbClr val="007DFF"/>
          </a:solidFill>
        </p:spPr>
        <p:txBody>
          <a:bodyPr wrap="square">
            <a:spAutoFit/>
          </a:bodyPr>
          <a:lstStyle/>
          <a:p>
            <a:pPr>
              <a:buClr>
                <a:srgbClr val="FFF500"/>
              </a:buClr>
            </a:pPr>
            <a:r>
              <a:rPr lang="fr-FR" b="1" dirty="0">
                <a:solidFill>
                  <a:schemeClr val="bg1"/>
                </a:solidFill>
                <a:latin typeface="Sora" pitchFamily="2" charset="0"/>
                <a:cs typeface="Sora" pitchFamily="2" charset="0"/>
              </a:rPr>
              <a:t> SI TU SOUHAITES TE PORTER CANDIDAT POUR BÉNÉFICIER D’UNE BOURSE :  CONTACTE XXX.</a:t>
            </a:r>
          </a:p>
        </p:txBody>
      </p:sp>
    </p:spTree>
    <p:extLst>
      <p:ext uri="{BB962C8B-B14F-4D97-AF65-F5344CB8AC3E}">
        <p14:creationId xmlns:p14="http://schemas.microsoft.com/office/powerpoint/2010/main" val="1017610753"/>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52C31279B960B84EA606E1F2D867232A" ma:contentTypeVersion="18" ma:contentTypeDescription="Crée un document." ma:contentTypeScope="" ma:versionID="5a84b86f3f6f1da82c437edd201e43e4">
  <xsd:schema xmlns:xsd="http://www.w3.org/2001/XMLSchema" xmlns:xs="http://www.w3.org/2001/XMLSchema" xmlns:p="http://schemas.microsoft.com/office/2006/metadata/properties" xmlns:ns2="2eb1e4af-f854-4f79-85c1-6f26940025e4" xmlns:ns3="d4a0f758-4b96-4ff5-8d06-f95a3d3dda1e" targetNamespace="http://schemas.microsoft.com/office/2006/metadata/properties" ma:root="true" ma:fieldsID="52f40bbde7113b8debe87846f767260d" ns2:_="" ns3:_="">
    <xsd:import namespace="2eb1e4af-f854-4f79-85c1-6f26940025e4"/>
    <xsd:import namespace="d4a0f758-4b96-4ff5-8d06-f95a3d3dda1e"/>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LengthInSecond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Location"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eb1e4af-f854-4f79-85c1-6f26940025e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Location" ma:index="18" nillable="true" ma:displayName="Location" ma:internalName="MediaServiceLocation" ma:readOnly="true">
      <xsd:simpleType>
        <xsd:restriction base="dms:Text"/>
      </xsd:simpleType>
    </xsd:element>
    <xsd:element name="lcf76f155ced4ddcb4097134ff3c332f" ma:index="20" nillable="true" ma:taxonomy="true" ma:internalName="lcf76f155ced4ddcb4097134ff3c332f" ma:taxonomyFieldName="MediaServiceImageTags" ma:displayName="Balises d’images" ma:readOnly="false" ma:fieldId="{5cf76f15-5ced-4ddc-b409-7134ff3c332f}" ma:taxonomyMulti="true" ma:sspId="42f93913-bc41-4bc1-b92f-9f3e8e4be57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4a0f758-4b96-4ff5-8d06-f95a3d3dda1e" elementFormDefault="qualified">
    <xsd:import namespace="http://schemas.microsoft.com/office/2006/documentManagement/types"/>
    <xsd:import namespace="http://schemas.microsoft.com/office/infopath/2007/PartnerControls"/>
    <xsd:element name="TaxCatchAll" ma:index="21" nillable="true" ma:displayName="Taxonomy Catch All Column" ma:hidden="true" ma:list="{7b42c555-d837-4b58-ae33-0218217cc7db}" ma:internalName="TaxCatchAll" ma:showField="CatchAllData" ma:web="d4a0f758-4b96-4ff5-8d06-f95a3d3dda1e">
      <xsd:complexType>
        <xsd:complexContent>
          <xsd:extension base="dms:MultiChoiceLookup">
            <xsd:sequence>
              <xsd:element name="Value" type="dms:Lookup" maxOccurs="unbounded" minOccurs="0" nillable="true"/>
            </xsd:sequence>
          </xsd:extension>
        </xsd:complexContent>
      </xsd:complexType>
    </xsd:element>
    <xsd:element name="SharedWithUsers" ma:index="22"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3"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2eb1e4af-f854-4f79-85c1-6f26940025e4">
      <Terms xmlns="http://schemas.microsoft.com/office/infopath/2007/PartnerControls"/>
    </lcf76f155ced4ddcb4097134ff3c332f>
    <TaxCatchAll xmlns="d4a0f758-4b96-4ff5-8d06-f95a3d3dda1e" xsi:nil="true"/>
  </documentManagement>
</p:properties>
</file>

<file path=customXml/itemProps1.xml><?xml version="1.0" encoding="utf-8"?>
<ds:datastoreItem xmlns:ds="http://schemas.openxmlformats.org/officeDocument/2006/customXml" ds:itemID="{34C6087B-F4A1-448D-97E1-22F6FFC0B65E}">
  <ds:schemaRefs>
    <ds:schemaRef ds:uri="http://schemas.microsoft.com/sharepoint/v3/contenttype/forms"/>
  </ds:schemaRefs>
</ds:datastoreItem>
</file>

<file path=customXml/itemProps2.xml><?xml version="1.0" encoding="utf-8"?>
<ds:datastoreItem xmlns:ds="http://schemas.openxmlformats.org/officeDocument/2006/customXml" ds:itemID="{B17E10A5-7218-4864-88EC-57CCC499533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eb1e4af-f854-4f79-85c1-6f26940025e4"/>
    <ds:schemaRef ds:uri="d4a0f758-4b96-4ff5-8d06-f95a3d3dda1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D2F6F0B-EE06-457A-86D8-8626F2CF0F68}">
  <ds:schemaRefs>
    <ds:schemaRef ds:uri="http://schemas.microsoft.com/office/2006/metadata/properties"/>
    <ds:schemaRef ds:uri="http://schemas.microsoft.com/office/infopath/2007/PartnerControls"/>
    <ds:schemaRef ds:uri="2eb1e4af-f854-4f79-85c1-6f26940025e4"/>
    <ds:schemaRef ds:uri="d4a0f758-4b96-4ff5-8d06-f95a3d3dda1e"/>
  </ds:schemaRefs>
</ds:datastoreItem>
</file>

<file path=docProps/app.xml><?xml version="1.0" encoding="utf-8"?>
<Properties xmlns="http://schemas.openxmlformats.org/officeDocument/2006/extended-properties" xmlns:vt="http://schemas.openxmlformats.org/officeDocument/2006/docPropsVTypes">
  <TotalTime>577</TotalTime>
  <Words>1158</Words>
  <Application>Microsoft Office PowerPoint</Application>
  <PresentationFormat>Grand écran</PresentationFormat>
  <Paragraphs>176</Paragraphs>
  <Slides>8</Slides>
  <Notes>3</Notes>
  <HiddenSlides>0</HiddenSlides>
  <MMClips>0</MMClips>
  <ScaleCrop>false</ScaleCrop>
  <HeadingPairs>
    <vt:vector size="4" baseType="variant">
      <vt:variant>
        <vt:lpstr>Thème</vt:lpstr>
      </vt:variant>
      <vt:variant>
        <vt:i4>1</vt:i4>
      </vt:variant>
      <vt:variant>
        <vt:lpstr>Titres des diapositives</vt:lpstr>
      </vt:variant>
      <vt:variant>
        <vt:i4>8</vt:i4>
      </vt:variant>
    </vt:vector>
  </HeadingPairs>
  <TitlesOfParts>
    <vt:vector size="9" baseType="lpstr">
      <vt:lpstr>Thème Office</vt:lpstr>
      <vt:lpstr>Présentation PowerPoint</vt:lpstr>
      <vt:lpstr>Présentation PowerPoint</vt:lpstr>
      <vt:lpstr>Présentation PowerPoint</vt:lpstr>
      <vt:lpstr>Présentation PowerPoint</vt:lpstr>
      <vt:lpstr>Présentation PowerPoint</vt:lpstr>
      <vt:lpstr>Des bourses d’étude au sein de 26 lycées partenaires</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Maggy Koziel</dc:creator>
  <cp:lastModifiedBy>MONOD BROCA Eleonore</cp:lastModifiedBy>
  <cp:revision>120</cp:revision>
  <dcterms:created xsi:type="dcterms:W3CDTF">2023-05-05T14:03:30Z</dcterms:created>
  <dcterms:modified xsi:type="dcterms:W3CDTF">2024-09-10T16:02:49Z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2d26f538-337a-4593-a7e6-123667b1a538_Enabled">
    <vt:lpwstr>true</vt:lpwstr>
  </property>
  <property fmtid="{D5CDD505-2E9C-101B-9397-08002B2CF9AE}" pid="3" name="MSIP_Label_2d26f538-337a-4593-a7e6-123667b1a538_SetDate">
    <vt:lpwstr>2023-05-10T15:30:40Z</vt:lpwstr>
  </property>
  <property fmtid="{D5CDD505-2E9C-101B-9397-08002B2CF9AE}" pid="4" name="MSIP_Label_2d26f538-337a-4593-a7e6-123667b1a538_Method">
    <vt:lpwstr>Standard</vt:lpwstr>
  </property>
  <property fmtid="{D5CDD505-2E9C-101B-9397-08002B2CF9AE}" pid="5" name="MSIP_Label_2d26f538-337a-4593-a7e6-123667b1a538_Name">
    <vt:lpwstr>C1 Interne</vt:lpwstr>
  </property>
  <property fmtid="{D5CDD505-2E9C-101B-9397-08002B2CF9AE}" pid="6" name="MSIP_Label_2d26f538-337a-4593-a7e6-123667b1a538_SiteId">
    <vt:lpwstr>e242425b-70fc-44dc-9ddf-c21e304e6c80</vt:lpwstr>
  </property>
  <property fmtid="{D5CDD505-2E9C-101B-9397-08002B2CF9AE}" pid="7" name="MSIP_Label_2d26f538-337a-4593-a7e6-123667b1a538_ActionId">
    <vt:lpwstr>487f0c64-bc9a-4770-98b1-867a7570ccb0</vt:lpwstr>
  </property>
  <property fmtid="{D5CDD505-2E9C-101B-9397-08002B2CF9AE}" pid="8" name="MSIP_Label_2d26f538-337a-4593-a7e6-123667b1a538_ContentBits">
    <vt:lpwstr>0</vt:lpwstr>
  </property>
  <property fmtid="{D5CDD505-2E9C-101B-9397-08002B2CF9AE}" pid="9" name="ContentTypeId">
    <vt:lpwstr>0x01010052C31279B960B84EA606E1F2D867232A</vt:lpwstr>
  </property>
  <property fmtid="{D5CDD505-2E9C-101B-9397-08002B2CF9AE}" pid="10" name="MediaServiceImageTags">
    <vt:lpwstr/>
  </property>
</Properties>
</file>