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7" r:id="rId4"/>
  </p:sldMasterIdLst>
  <p:notesMasterIdLst>
    <p:notesMasterId r:id="rId7"/>
  </p:notesMasterIdLst>
  <p:sldIdLst>
    <p:sldId id="256" r:id="rId5"/>
    <p:sldId id="257" r:id="rId6"/>
  </p:sldIdLst>
  <p:sldSz cx="10044113" cy="77755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 userDrawn="1">
          <p15:clr>
            <a:srgbClr val="A4A3A4"/>
          </p15:clr>
        </p15:guide>
        <p15:guide id="2" pos="31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4756"/>
    <a:srgbClr val="FFF500"/>
    <a:srgbClr val="007DFF"/>
    <a:srgbClr val="ED4D39"/>
    <a:srgbClr val="1057C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589" y="62"/>
      </p:cViewPr>
      <p:guideLst>
        <p:guide orient="horz" pos="2449"/>
        <p:guide pos="31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QUATENNENS Jean Claude" userId="S::jean-claude.quatennens@edf.fr::df41963d-0642-40c4-bd1a-661c4204756e" providerId="AD" clId="Web-{22950726-C4B4-6591-D690-1FA0E97286E3}"/>
    <pc:docChg chg="addSld modSld">
      <pc:chgData name="QUATENNENS Jean Claude" userId="S::jean-claude.quatennens@edf.fr::df41963d-0642-40c4-bd1a-661c4204756e" providerId="AD" clId="Web-{22950726-C4B4-6591-D690-1FA0E97286E3}" dt="2024-02-21T09:15:31.616" v="1"/>
      <pc:docMkLst>
        <pc:docMk/>
      </pc:docMkLst>
      <pc:sldChg chg="mod modShow">
        <pc:chgData name="QUATENNENS Jean Claude" userId="S::jean-claude.quatennens@edf.fr::df41963d-0642-40c4-bd1a-661c4204756e" providerId="AD" clId="Web-{22950726-C4B4-6591-D690-1FA0E97286E3}" dt="2024-02-21T09:15:31.616" v="1"/>
        <pc:sldMkLst>
          <pc:docMk/>
          <pc:sldMk cId="3071092680" sldId="256"/>
        </pc:sldMkLst>
      </pc:sldChg>
      <pc:sldChg chg="add">
        <pc:chgData name="QUATENNENS Jean Claude" userId="S::jean-claude.quatennens@edf.fr::df41963d-0642-40c4-bd1a-661c4204756e" providerId="AD" clId="Web-{22950726-C4B4-6591-D690-1FA0E97286E3}" dt="2024-02-21T09:15:24.365" v="0"/>
        <pc:sldMkLst>
          <pc:docMk/>
          <pc:sldMk cId="1567799224" sldId="257"/>
        </pc:sldMkLst>
      </pc:sldChg>
    </pc:docChg>
  </pc:docChgLst>
  <pc:docChgLst>
    <pc:chgData name="MONOD BROCA Eleonore" userId="1bf6e81e-4824-4300-ad49-82faf40370d3" providerId="ADAL" clId="{BE090CDC-AB9C-48D1-ABF7-5748729959DC}"/>
    <pc:docChg chg="custSel modSld">
      <pc:chgData name="MONOD BROCA Eleonore" userId="1bf6e81e-4824-4300-ad49-82faf40370d3" providerId="ADAL" clId="{BE090CDC-AB9C-48D1-ABF7-5748729959DC}" dt="2024-08-30T07:51:18.853" v="13" actId="20577"/>
      <pc:docMkLst>
        <pc:docMk/>
      </pc:docMkLst>
      <pc:sldChg chg="delSp modSp mod">
        <pc:chgData name="MONOD BROCA Eleonore" userId="1bf6e81e-4824-4300-ad49-82faf40370d3" providerId="ADAL" clId="{BE090CDC-AB9C-48D1-ABF7-5748729959DC}" dt="2024-08-30T07:51:00.489" v="6" actId="478"/>
        <pc:sldMkLst>
          <pc:docMk/>
          <pc:sldMk cId="3071092680" sldId="256"/>
        </pc:sldMkLst>
        <pc:spChg chg="mod">
          <ac:chgData name="MONOD BROCA Eleonore" userId="1bf6e81e-4824-4300-ad49-82faf40370d3" providerId="ADAL" clId="{BE090CDC-AB9C-48D1-ABF7-5748729959DC}" dt="2024-08-30T07:50:49.387" v="5" actId="20577"/>
          <ac:spMkLst>
            <pc:docMk/>
            <pc:sldMk cId="3071092680" sldId="256"/>
            <ac:spMk id="7" creationId="{D2D66D3E-B6D3-874A-823E-0D8BC2774969}"/>
          </ac:spMkLst>
        </pc:spChg>
        <pc:picChg chg="del">
          <ac:chgData name="MONOD BROCA Eleonore" userId="1bf6e81e-4824-4300-ad49-82faf40370d3" providerId="ADAL" clId="{BE090CDC-AB9C-48D1-ABF7-5748729959DC}" dt="2024-08-30T07:51:00.489" v="6" actId="478"/>
          <ac:picMkLst>
            <pc:docMk/>
            <pc:sldMk cId="3071092680" sldId="256"/>
            <ac:picMk id="9" creationId="{F54850EA-2C19-460F-9997-AF673B004C60}"/>
          </ac:picMkLst>
        </pc:picChg>
      </pc:sldChg>
      <pc:sldChg chg="delSp modSp mod">
        <pc:chgData name="MONOD BROCA Eleonore" userId="1bf6e81e-4824-4300-ad49-82faf40370d3" providerId="ADAL" clId="{BE090CDC-AB9C-48D1-ABF7-5748729959DC}" dt="2024-08-30T07:51:18.853" v="13" actId="20577"/>
        <pc:sldMkLst>
          <pc:docMk/>
          <pc:sldMk cId="1567799224" sldId="257"/>
        </pc:sldMkLst>
        <pc:spChg chg="mod">
          <ac:chgData name="MONOD BROCA Eleonore" userId="1bf6e81e-4824-4300-ad49-82faf40370d3" providerId="ADAL" clId="{BE090CDC-AB9C-48D1-ABF7-5748729959DC}" dt="2024-08-30T07:51:18.853" v="13" actId="20577"/>
          <ac:spMkLst>
            <pc:docMk/>
            <pc:sldMk cId="1567799224" sldId="257"/>
            <ac:spMk id="7" creationId="{D2D66D3E-B6D3-874A-823E-0D8BC2774969}"/>
          </ac:spMkLst>
        </pc:spChg>
        <pc:picChg chg="del">
          <ac:chgData name="MONOD BROCA Eleonore" userId="1bf6e81e-4824-4300-ad49-82faf40370d3" providerId="ADAL" clId="{BE090CDC-AB9C-48D1-ABF7-5748729959DC}" dt="2024-08-30T07:51:12.668" v="7" actId="478"/>
          <ac:picMkLst>
            <pc:docMk/>
            <pc:sldMk cId="1567799224" sldId="257"/>
            <ac:picMk id="9" creationId="{F54850EA-2C19-460F-9997-AF673B004C60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9784EE-0D71-4D59-88B2-856B5469219B}" type="datetimeFigureOut">
              <a:rPr lang="fr-FR" smtClean="0"/>
              <a:t>30/08/2024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435100" y="1143000"/>
            <a:ext cx="3987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103FAB-7842-4288-BF20-D58D0FF4890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64819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rétroaction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09F159-03C9-4AD2-A060-5F33E996BB53}" type="slidenum">
              <a:rPr kumimoji="0" lang="fr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06634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rétroaction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fr-CA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 rtlCol="0"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B09F159-03C9-4AD2-A060-5F33E996BB53}" type="slidenum">
              <a:rPr kumimoji="0" lang="fr-CA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CA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0663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554315F-FC5D-82ED-EA1F-58CBE265A8A0}"/>
              </a:ext>
            </a:extLst>
          </p:cNvPr>
          <p:cNvSpPr/>
          <p:nvPr userDrawn="1"/>
        </p:nvSpPr>
        <p:spPr>
          <a:xfrm>
            <a:off x="4803006" y="4729095"/>
            <a:ext cx="5241107" cy="3053283"/>
          </a:xfrm>
          <a:prstGeom prst="rect">
            <a:avLst/>
          </a:prstGeom>
          <a:solidFill>
            <a:srgbClr val="FFF5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3DC5733-3D51-14A7-2D08-37C848B88D6B}"/>
              </a:ext>
            </a:extLst>
          </p:cNvPr>
          <p:cNvSpPr/>
          <p:nvPr userDrawn="1"/>
        </p:nvSpPr>
        <p:spPr>
          <a:xfrm>
            <a:off x="-1" y="0"/>
            <a:ext cx="10044113" cy="5146265"/>
          </a:xfrm>
          <a:prstGeom prst="rect">
            <a:avLst/>
          </a:prstGeom>
          <a:solidFill>
            <a:srgbClr val="ED4D3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26636C3-8575-0CEE-30BC-CE6EBAEC7799}"/>
              </a:ext>
            </a:extLst>
          </p:cNvPr>
          <p:cNvSpPr/>
          <p:nvPr userDrawn="1"/>
        </p:nvSpPr>
        <p:spPr>
          <a:xfrm>
            <a:off x="0" y="2636103"/>
            <a:ext cx="5022056" cy="5146276"/>
          </a:xfrm>
          <a:prstGeom prst="rect">
            <a:avLst/>
          </a:prstGeom>
          <a:solidFill>
            <a:srgbClr val="007D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 descr="Une image contenant cercle, capture d’écran, Graphique, noir et blanc&#10;&#10;Description générée automatiquement">
            <a:extLst>
              <a:ext uri="{FF2B5EF4-FFF2-40B4-BE49-F238E27FC236}">
                <a16:creationId xmlns:a16="http://schemas.microsoft.com/office/drawing/2014/main" id="{C48A7FBE-79B2-E6E2-16FF-B6F0611409D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alphaModFix am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45" t="5854"/>
          <a:stretch/>
        </p:blipFill>
        <p:spPr>
          <a:xfrm>
            <a:off x="-2" y="0"/>
            <a:ext cx="6952743" cy="7317379"/>
          </a:xfrm>
          <a:prstGeom prst="rect">
            <a:avLst/>
          </a:prstGeom>
        </p:spPr>
      </p:pic>
      <p:pic>
        <p:nvPicPr>
          <p:cNvPr id="28" name="Image 27" descr="Une image contenant Visage humain, habits, chapeau, personne&#10;&#10;Description générée automatiquement">
            <a:extLst>
              <a:ext uri="{FF2B5EF4-FFF2-40B4-BE49-F238E27FC236}">
                <a16:creationId xmlns:a16="http://schemas.microsoft.com/office/drawing/2014/main" id="{8E02A153-4A93-3288-2498-0E03CD63B25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005" r="11953" b="26420"/>
          <a:stretch/>
        </p:blipFill>
        <p:spPr>
          <a:xfrm>
            <a:off x="3412529" y="7135110"/>
            <a:ext cx="1608893" cy="640466"/>
          </a:xfrm>
          <a:prstGeom prst="rect">
            <a:avLst/>
          </a:prstGeom>
        </p:spPr>
      </p:pic>
      <p:pic>
        <p:nvPicPr>
          <p:cNvPr id="29" name="Image 28" descr="Une image contenant personne, habits, intérieur, Visage humain&#10;&#10;Description générée automatiquement">
            <a:extLst>
              <a:ext uri="{FF2B5EF4-FFF2-40B4-BE49-F238E27FC236}">
                <a16:creationId xmlns:a16="http://schemas.microsoft.com/office/drawing/2014/main" id="{BF215F4E-F363-E5C4-91F9-79705315336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68" t="-1846" r="30622" b="1846"/>
          <a:stretch/>
        </p:blipFill>
        <p:spPr>
          <a:xfrm>
            <a:off x="9351677" y="2995286"/>
            <a:ext cx="692436" cy="2231423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B96A839-0584-804A-B308-7793CAFB460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 userDrawn="1"/>
        </p:nvSpPr>
        <p:spPr>
          <a:xfrm>
            <a:off x="689899" y="646150"/>
            <a:ext cx="8664316" cy="6483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fr-CA" sz="1797" noProof="0"/>
          </a:p>
        </p:txBody>
      </p:sp>
      <p:sp>
        <p:nvSpPr>
          <p:cNvPr id="11" name="Titre 10">
            <a:extLst>
              <a:ext uri="{FF2B5EF4-FFF2-40B4-BE49-F238E27FC236}">
                <a16:creationId xmlns:a16="http://schemas.microsoft.com/office/drawing/2014/main" id="{060E7A2A-60E9-8F44-96B5-608AFD99972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9899" y="1676586"/>
            <a:ext cx="8663047" cy="595558"/>
          </a:xfrm>
        </p:spPr>
        <p:txBody>
          <a:bodyPr rtlCol="0">
            <a:normAutofit/>
          </a:bodyPr>
          <a:lstStyle>
            <a:lvl1pPr algn="ctr">
              <a:defRPr sz="2397" b="1" i="0" spc="0">
                <a:solidFill>
                  <a:srgbClr val="334756"/>
                </a:solidFill>
                <a:latin typeface="Manrope" pitchFamily="2" charset="0"/>
                <a:cs typeface="Gill Sans SemiBold" panose="020B0502020104020203" pitchFamily="34" charset="-79"/>
              </a:defRPr>
            </a:lvl1pPr>
          </a:lstStyle>
          <a:p>
            <a:pPr rtl="0"/>
            <a:r>
              <a:rPr lang="fr-CA" noProof="0"/>
              <a:t>CLIQUEZ POUR MODIFIER LE STYLE DU TITRE DU MASQUE</a:t>
            </a:r>
          </a:p>
        </p:txBody>
      </p:sp>
      <p:sp>
        <p:nvSpPr>
          <p:cNvPr id="13" name="Espace réservé du texte 12">
            <a:extLst>
              <a:ext uri="{FF2B5EF4-FFF2-40B4-BE49-F238E27FC236}">
                <a16:creationId xmlns:a16="http://schemas.microsoft.com/office/drawing/2014/main" id="{6098CB78-AC04-D042-99AD-C2F1E4750D1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92435" y="2828263"/>
            <a:ext cx="8659243" cy="417914"/>
          </a:xfrm>
        </p:spPr>
        <p:txBody>
          <a:bodyPr rtlCol="0" anchor="b">
            <a:normAutofit/>
          </a:bodyPr>
          <a:lstStyle>
            <a:lvl1pPr marL="0" indent="0" algn="ctr">
              <a:buNone/>
              <a:defRPr sz="1598" b="0" i="0" cap="all" spc="50" baseline="0">
                <a:solidFill>
                  <a:srgbClr val="334756"/>
                </a:solidFill>
                <a:latin typeface="+mj-lt"/>
                <a:cs typeface="Gill Sans Light" panose="020B0302020104020203" pitchFamily="34" charset="-79"/>
              </a:defRPr>
            </a:lvl1pPr>
            <a:lvl2pPr>
              <a:defRPr sz="2397"/>
            </a:lvl2pPr>
            <a:lvl3pPr>
              <a:defRPr sz="1997"/>
            </a:lvl3pPr>
            <a:lvl4pPr>
              <a:defRPr sz="1797"/>
            </a:lvl4pPr>
            <a:lvl5pPr>
              <a:defRPr sz="1797"/>
            </a:lvl5pPr>
          </a:lstStyle>
          <a:p>
            <a:pPr lvl="0" rtl="0"/>
            <a:r>
              <a:rPr lang="fr-CA" noProof="0"/>
              <a:t>CLIQUEZ POUR MODIFIER LES STYLES DU TEXTE DU MASQUE</a:t>
            </a:r>
          </a:p>
        </p:txBody>
      </p:sp>
      <p:sp>
        <p:nvSpPr>
          <p:cNvPr id="15" name="Espace réservé du texte 14">
            <a:extLst>
              <a:ext uri="{FF2B5EF4-FFF2-40B4-BE49-F238E27FC236}">
                <a16:creationId xmlns:a16="http://schemas.microsoft.com/office/drawing/2014/main" id="{6B59FE82-774C-BB4A-A05E-24C963164AE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1167" y="3246176"/>
            <a:ext cx="8661779" cy="1118961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4793" b="1" i="0" spc="0">
                <a:solidFill>
                  <a:srgbClr val="334756"/>
                </a:solidFill>
                <a:latin typeface="Sora" pitchFamily="2" charset="0"/>
                <a:cs typeface="Sora" pitchFamily="2" charset="0"/>
              </a:defRPr>
            </a:lvl1pPr>
            <a:lvl2pPr marL="502216" indent="0">
              <a:buNone/>
              <a:defRPr/>
            </a:lvl2pPr>
            <a:lvl3pPr marL="1004432" indent="0">
              <a:buNone/>
              <a:defRPr/>
            </a:lvl3pPr>
            <a:lvl4pPr marL="1506648" indent="0">
              <a:buNone/>
              <a:defRPr/>
            </a:lvl4pPr>
            <a:lvl5pPr marL="2008864" indent="0">
              <a:buNone/>
              <a:defRPr/>
            </a:lvl5pPr>
          </a:lstStyle>
          <a:p>
            <a:pPr lvl="0" rtl="0"/>
            <a:r>
              <a:rPr lang="fr-FR" noProof="0"/>
              <a:t>Cliquez pour modifier les styles du texte du masque</a:t>
            </a:r>
          </a:p>
        </p:txBody>
      </p:sp>
      <p:sp>
        <p:nvSpPr>
          <p:cNvPr id="16" name="Espace réservé du texte 12">
            <a:extLst>
              <a:ext uri="{FF2B5EF4-FFF2-40B4-BE49-F238E27FC236}">
                <a16:creationId xmlns:a16="http://schemas.microsoft.com/office/drawing/2014/main" id="{931E6A6E-1BA7-1F45-A08D-307AACEBEB35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91167" y="4378744"/>
            <a:ext cx="8660511" cy="523182"/>
          </a:xfrm>
        </p:spPr>
        <p:txBody>
          <a:bodyPr rtlCol="0" anchor="ctr">
            <a:normAutofit/>
          </a:bodyPr>
          <a:lstStyle>
            <a:lvl1pPr marL="0" indent="0" algn="ctr">
              <a:buNone/>
              <a:defRPr sz="1598" b="0" i="0" cap="all" spc="50" baseline="0">
                <a:solidFill>
                  <a:schemeClr val="accent3"/>
                </a:solidFill>
                <a:latin typeface="+mj-lt"/>
                <a:cs typeface="Gill Sans Light" panose="020B0302020104020203" pitchFamily="34" charset="-79"/>
              </a:defRPr>
            </a:lvl1pPr>
            <a:lvl2pPr>
              <a:defRPr sz="2397"/>
            </a:lvl2pPr>
            <a:lvl3pPr>
              <a:defRPr sz="1997"/>
            </a:lvl3pPr>
            <a:lvl4pPr>
              <a:defRPr sz="1797"/>
            </a:lvl4pPr>
            <a:lvl5pPr>
              <a:defRPr sz="1797"/>
            </a:lvl5pPr>
          </a:lstStyle>
          <a:p>
            <a:pPr lvl="0" rtl="0"/>
            <a:r>
              <a:rPr lang="fr-CA" noProof="0"/>
              <a:t>CLIQUEZ POUR MODIFIER LES STYLES DU TEXTE DU MASQUE</a:t>
            </a:r>
          </a:p>
        </p:txBody>
      </p: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08158FB6-64E7-264E-BD07-114D31C9718A}"/>
              </a:ext>
            </a:extLst>
          </p:cNvPr>
          <p:cNvCxnSpPr>
            <a:cxnSpLocks/>
          </p:cNvCxnSpPr>
          <p:nvPr userDrawn="1"/>
        </p:nvCxnSpPr>
        <p:spPr>
          <a:xfrm>
            <a:off x="1263908" y="5982329"/>
            <a:ext cx="273930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4503DA16-86E8-5840-BA1E-44CC83BAF500}"/>
              </a:ext>
            </a:extLst>
          </p:cNvPr>
          <p:cNvCxnSpPr>
            <a:cxnSpLocks/>
          </p:cNvCxnSpPr>
          <p:nvPr userDrawn="1"/>
        </p:nvCxnSpPr>
        <p:spPr>
          <a:xfrm>
            <a:off x="6088460" y="5982329"/>
            <a:ext cx="273930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Espace réservé du texte 23">
            <a:extLst>
              <a:ext uri="{FF2B5EF4-FFF2-40B4-BE49-F238E27FC236}">
                <a16:creationId xmlns:a16="http://schemas.microsoft.com/office/drawing/2014/main" id="{D283EC73-AB32-5D48-A0E4-F1D99FE00B4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250219" y="6091115"/>
            <a:ext cx="2752995" cy="428236"/>
          </a:xfrm>
        </p:spPr>
        <p:txBody>
          <a:bodyPr rtlCol="0">
            <a:noAutofit/>
          </a:bodyPr>
          <a:lstStyle>
            <a:lvl1pPr marL="0" indent="0" algn="ctr">
              <a:buNone/>
              <a:defRPr sz="1198" b="0" i="0">
                <a:solidFill>
                  <a:schemeClr val="accent3"/>
                </a:solidFill>
                <a:latin typeface="Manrope" pitchFamily="2" charset="0"/>
                <a:cs typeface="Gill Sans Light" panose="020B0302020104020203" pitchFamily="34" charset="-79"/>
              </a:defRPr>
            </a:lvl1pPr>
            <a:lvl2pPr marL="502216" indent="0">
              <a:buNone/>
              <a:defRPr b="0" i="0">
                <a:latin typeface="Century Gothic" panose="020B0502020202020204" pitchFamily="34" charset="0"/>
              </a:defRPr>
            </a:lvl2pPr>
            <a:lvl3pPr marL="1004432" indent="0">
              <a:buNone/>
              <a:defRPr b="0" i="0">
                <a:latin typeface="Century Gothic" panose="020B0502020202020204" pitchFamily="34" charset="0"/>
              </a:defRPr>
            </a:lvl3pPr>
            <a:lvl4pPr marL="1506648" indent="0">
              <a:buNone/>
              <a:defRPr b="0" i="0">
                <a:latin typeface="Century Gothic" panose="020B0502020202020204" pitchFamily="34" charset="0"/>
              </a:defRPr>
            </a:lvl4pPr>
            <a:lvl5pPr marL="2008864" indent="0">
              <a:buNone/>
              <a:defRPr b="0" i="0"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CA" noProof="0"/>
              <a:t>Cliquez pour modifier le texte du masque</a:t>
            </a:r>
          </a:p>
        </p:txBody>
      </p:sp>
      <p:sp>
        <p:nvSpPr>
          <p:cNvPr id="25" name="Espace réservé du texte 23">
            <a:extLst>
              <a:ext uri="{FF2B5EF4-FFF2-40B4-BE49-F238E27FC236}">
                <a16:creationId xmlns:a16="http://schemas.microsoft.com/office/drawing/2014/main" id="{862A197F-3655-7548-A845-8B9429889BF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88460" y="6091115"/>
            <a:ext cx="2735352" cy="428236"/>
          </a:xfrm>
        </p:spPr>
        <p:txBody>
          <a:bodyPr rtlCol="0">
            <a:noAutofit/>
          </a:bodyPr>
          <a:lstStyle>
            <a:lvl1pPr marL="0" indent="0" algn="ctr">
              <a:buNone/>
              <a:defRPr sz="1198" b="0" i="0">
                <a:solidFill>
                  <a:schemeClr val="accent3"/>
                </a:solidFill>
                <a:latin typeface="Manrope" pitchFamily="2" charset="0"/>
                <a:cs typeface="FrankRuehl" panose="020B0604020202020204" pitchFamily="34" charset="-79"/>
              </a:defRPr>
            </a:lvl1pPr>
            <a:lvl2pPr marL="502216" indent="0">
              <a:buNone/>
              <a:defRPr b="0" i="0">
                <a:latin typeface="Century Gothic" panose="020B0502020202020204" pitchFamily="34" charset="0"/>
              </a:defRPr>
            </a:lvl2pPr>
            <a:lvl3pPr marL="1004432" indent="0">
              <a:buNone/>
              <a:defRPr b="0" i="0">
                <a:latin typeface="Century Gothic" panose="020B0502020202020204" pitchFamily="34" charset="0"/>
              </a:defRPr>
            </a:lvl3pPr>
            <a:lvl4pPr marL="1506648" indent="0">
              <a:buNone/>
              <a:defRPr b="0" i="0">
                <a:latin typeface="Century Gothic" panose="020B0502020202020204" pitchFamily="34" charset="0"/>
              </a:defRPr>
            </a:lvl4pPr>
            <a:lvl5pPr marL="2008864" indent="0">
              <a:buNone/>
              <a:defRPr b="0" i="0">
                <a:latin typeface="Century Gothic" panose="020B0502020202020204" pitchFamily="34" charset="0"/>
              </a:defRPr>
            </a:lvl5pPr>
          </a:lstStyle>
          <a:p>
            <a:pPr lvl="0" rtl="0"/>
            <a:r>
              <a:rPr lang="fr-CA" noProof="0"/>
              <a:t>Cliquez pour modifier le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2465992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90533" y="413979"/>
            <a:ext cx="8663047" cy="15029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fr-CA" noProof="0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90533" y="2080773"/>
            <a:ext cx="8663047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fr-CA" noProof="0"/>
              <a:t>Modifiez les styles du texte</a:t>
            </a:r>
          </a:p>
          <a:p>
            <a:pPr lvl="1" rtl="0"/>
            <a:r>
              <a:rPr lang="fr-CA" noProof="0"/>
              <a:t>Deuxième niveau</a:t>
            </a:r>
          </a:p>
          <a:p>
            <a:pPr lvl="2" rtl="0"/>
            <a:r>
              <a:rPr lang="fr-CA" noProof="0"/>
              <a:t>Troisième niveau</a:t>
            </a:r>
          </a:p>
          <a:p>
            <a:pPr lvl="3" rtl="0"/>
            <a:r>
              <a:rPr lang="fr-CA" noProof="0"/>
              <a:t>Quatrième niveau</a:t>
            </a:r>
          </a:p>
          <a:p>
            <a:pPr lvl="4" rtl="0"/>
            <a:r>
              <a:rPr lang="fr-CA" noProof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690533" y="7206808"/>
            <a:ext cx="225992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18">
                <a:solidFill>
                  <a:schemeClr val="tx1">
                    <a:tint val="75000"/>
                  </a:schemeClr>
                </a:solidFill>
                <a:latin typeface="Manrope" pitchFamily="2" charset="0"/>
              </a:defRPr>
            </a:lvl1pPr>
          </a:lstStyle>
          <a:p>
            <a:fld id="{A099E19C-A21F-4558-9A19-4E4F1C6EB618}" type="datetime1">
              <a:rPr lang="fr-CA" smtClean="0"/>
              <a:pPr/>
              <a:t>2024-08-30</a:t>
            </a:fld>
            <a:endParaRPr lang="fr-CA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327113" y="7206808"/>
            <a:ext cx="3389888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18">
                <a:solidFill>
                  <a:schemeClr val="tx1">
                    <a:tint val="75000"/>
                  </a:schemeClr>
                </a:solidFill>
                <a:latin typeface="Manrope" pitchFamily="2" charset="0"/>
              </a:defRPr>
            </a:lvl1pPr>
          </a:lstStyle>
          <a:p>
            <a:endParaRPr lang="fr-CA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093655" y="7206808"/>
            <a:ext cx="2259925" cy="41397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18">
                <a:solidFill>
                  <a:schemeClr val="tx1">
                    <a:tint val="75000"/>
                  </a:schemeClr>
                </a:solidFill>
                <a:latin typeface="Manrope" pitchFamily="2" charset="0"/>
              </a:defRPr>
            </a:lvl1pPr>
          </a:lstStyle>
          <a:p>
            <a:fld id="{A9FCBA5E-A969-C44D-8E38-C70ED41C06B6}" type="slidenum">
              <a:rPr lang="fr-CA" smtClean="0"/>
              <a:pPr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797213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sldNum="0" hdr="0" ftr="0" dt="0"/>
  <p:txStyles>
    <p:titleStyle>
      <a:lvl1pPr algn="l" defTabSz="1004432" rtl="0" eaLnBrk="1" latinLnBrk="0" hangingPunct="1">
        <a:lnSpc>
          <a:spcPct val="90000"/>
        </a:lnSpc>
        <a:spcBef>
          <a:spcPct val="0"/>
        </a:spcBef>
        <a:buNone/>
        <a:defRPr sz="4833" kern="1200">
          <a:solidFill>
            <a:schemeClr val="tx1"/>
          </a:solidFill>
          <a:latin typeface="Manrope" pitchFamily="2" charset="0"/>
          <a:ea typeface="+mj-ea"/>
          <a:cs typeface="+mj-cs"/>
        </a:defRPr>
      </a:lvl1pPr>
    </p:titleStyle>
    <p:bodyStyle>
      <a:lvl1pPr marL="251108" indent="-251108" algn="l" defTabSz="1004432" rtl="0" eaLnBrk="1" latinLnBrk="0" hangingPunct="1">
        <a:lnSpc>
          <a:spcPct val="90000"/>
        </a:lnSpc>
        <a:spcBef>
          <a:spcPts val="1098"/>
        </a:spcBef>
        <a:buFont typeface="Arial" panose="020B0604020202020204" pitchFamily="34" charset="0"/>
        <a:buChar char="•"/>
        <a:defRPr sz="3076" kern="1200">
          <a:solidFill>
            <a:schemeClr val="tx1"/>
          </a:solidFill>
          <a:latin typeface="Manrope" pitchFamily="2" charset="0"/>
          <a:ea typeface="+mn-ea"/>
          <a:cs typeface="+mn-cs"/>
        </a:defRPr>
      </a:lvl1pPr>
      <a:lvl2pPr marL="753324" indent="-251108" algn="l" defTabSz="1004432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2636" kern="1200">
          <a:solidFill>
            <a:schemeClr val="tx1"/>
          </a:solidFill>
          <a:latin typeface="Manrope" pitchFamily="2" charset="0"/>
          <a:ea typeface="+mn-ea"/>
          <a:cs typeface="+mn-cs"/>
        </a:defRPr>
      </a:lvl2pPr>
      <a:lvl3pPr marL="1255540" indent="-251108" algn="l" defTabSz="1004432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2197" kern="1200">
          <a:solidFill>
            <a:schemeClr val="tx1"/>
          </a:solidFill>
          <a:latin typeface="Manrope" pitchFamily="2" charset="0"/>
          <a:ea typeface="+mn-ea"/>
          <a:cs typeface="+mn-cs"/>
        </a:defRPr>
      </a:lvl3pPr>
      <a:lvl4pPr marL="1757756" indent="-251108" algn="l" defTabSz="1004432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Manrope" pitchFamily="2" charset="0"/>
          <a:ea typeface="+mn-ea"/>
          <a:cs typeface="+mn-cs"/>
        </a:defRPr>
      </a:lvl4pPr>
      <a:lvl5pPr marL="2259972" indent="-251108" algn="l" defTabSz="1004432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Manrope" pitchFamily="2" charset="0"/>
          <a:ea typeface="+mn-ea"/>
          <a:cs typeface="+mn-cs"/>
        </a:defRPr>
      </a:lvl5pPr>
      <a:lvl6pPr marL="2762188" indent="-251108" algn="l" defTabSz="1004432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6pPr>
      <a:lvl7pPr marL="3264403" indent="-251108" algn="l" defTabSz="1004432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7pPr>
      <a:lvl8pPr marL="3766619" indent="-251108" algn="l" defTabSz="1004432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8pPr>
      <a:lvl9pPr marL="4268835" indent="-251108" algn="l" defTabSz="1004432" rtl="0" eaLnBrk="1" latinLnBrk="0" hangingPunct="1">
        <a:lnSpc>
          <a:spcPct val="90000"/>
        </a:lnSpc>
        <a:spcBef>
          <a:spcPts val="549"/>
        </a:spcBef>
        <a:buFont typeface="Arial" panose="020B0604020202020204" pitchFamily="34" charset="0"/>
        <a:buChar char="•"/>
        <a:defRPr sz="197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4432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1pPr>
      <a:lvl2pPr marL="502216" algn="l" defTabSz="1004432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2pPr>
      <a:lvl3pPr marL="1004432" algn="l" defTabSz="1004432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3pPr>
      <a:lvl4pPr marL="1506648" algn="l" defTabSz="1004432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4pPr>
      <a:lvl5pPr marL="2008864" algn="l" defTabSz="1004432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5pPr>
      <a:lvl6pPr marL="2511080" algn="l" defTabSz="1004432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6pPr>
      <a:lvl7pPr marL="3013295" algn="l" defTabSz="1004432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7pPr>
      <a:lvl8pPr marL="3515511" algn="l" defTabSz="1004432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8pPr>
      <a:lvl9pPr marL="4017727" algn="l" defTabSz="1004432" rtl="0" eaLnBrk="1" latinLnBrk="0" hangingPunct="1">
        <a:defRPr sz="1977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ttestation de bourse d’étude">
            <a:extLst>
              <a:ext uri="{FF2B5EF4-FFF2-40B4-BE49-F238E27FC236}">
                <a16:creationId xmlns:a16="http://schemas.microsoft.com/office/drawing/2014/main" id="{6CE66C72-8BEE-B947-88BE-D6AE32BB1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166" y="2518597"/>
            <a:ext cx="8663047" cy="509006"/>
          </a:xfrm>
        </p:spPr>
        <p:txBody>
          <a:bodyPr rtlCol="0">
            <a:normAutofit/>
          </a:bodyPr>
          <a:lstStyle/>
          <a:p>
            <a:pPr rtl="0"/>
            <a:r>
              <a:rPr lang="fr-CA" sz="2800">
                <a:latin typeface="Manrope ExtraBold" pitchFamily="2" charset="0"/>
              </a:rPr>
              <a:t>CERTIFICAT D’OBTENTION</a:t>
            </a:r>
          </a:p>
        </p:txBody>
      </p:sp>
      <p:sp>
        <p:nvSpPr>
          <p:cNvPr id="6" name="Christian Lacombe">
            <a:extLst>
              <a:ext uri="{FF2B5EF4-FFF2-40B4-BE49-F238E27FC236}">
                <a16:creationId xmlns:a16="http://schemas.microsoft.com/office/drawing/2014/main" id="{7E42DC84-5D9D-BB48-BDD8-C8418027C2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1166" y="3040246"/>
            <a:ext cx="8661779" cy="1116915"/>
          </a:xfrm>
        </p:spPr>
        <p:txBody>
          <a:bodyPr rtlCol="0">
            <a:normAutofit/>
          </a:bodyPr>
          <a:lstStyle/>
          <a:p>
            <a:pPr rtl="0"/>
            <a:r>
              <a:rPr lang="fr-CA">
                <a:solidFill>
                  <a:srgbClr val="ED4D39"/>
                </a:solidFill>
              </a:rPr>
              <a:t>Titre Prénom Nom</a:t>
            </a:r>
            <a:br>
              <a:rPr lang="fr-CA">
                <a:solidFill>
                  <a:srgbClr val="ED4D39"/>
                </a:solidFill>
              </a:rPr>
            </a:br>
            <a:r>
              <a:rPr lang="fr-CA" sz="1400" b="0" i="1"/>
              <a:t>[diplôme préparé]</a:t>
            </a:r>
          </a:p>
        </p:txBody>
      </p:sp>
      <p:sp>
        <p:nvSpPr>
          <p:cNvPr id="7" name="a été reconnu pour ses réalisations exceptionnelles">
            <a:extLst>
              <a:ext uri="{FF2B5EF4-FFF2-40B4-BE49-F238E27FC236}">
                <a16:creationId xmlns:a16="http://schemas.microsoft.com/office/drawing/2014/main" id="{D2D66D3E-B6D3-874A-823E-0D8BC27749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91166" y="4344395"/>
            <a:ext cx="8660511" cy="522225"/>
          </a:xfrm>
        </p:spPr>
        <p:txBody>
          <a:bodyPr rtlCol="0">
            <a:normAutofit fontScale="85000" lnSpcReduction="20000"/>
          </a:bodyPr>
          <a:lstStyle/>
          <a:p>
            <a:pPr rtl="0">
              <a:lnSpc>
                <a:spcPct val="120000"/>
              </a:lnSpc>
              <a:spcBef>
                <a:spcPts val="0"/>
              </a:spcBef>
            </a:pPr>
            <a:r>
              <a:rPr lang="fr-CA" cap="none" dirty="0"/>
              <a:t>a obtenu une bourse de </a:t>
            </a:r>
            <a:r>
              <a:rPr lang="fr-CA" cap="none" dirty="0">
                <a:solidFill>
                  <a:srgbClr val="ED4D39"/>
                </a:solidFill>
              </a:rPr>
              <a:t>l’Université des métiers du nucléaire</a:t>
            </a:r>
          </a:p>
          <a:p>
            <a:pPr rtl="0">
              <a:lnSpc>
                <a:spcPct val="120000"/>
              </a:lnSpc>
              <a:spcBef>
                <a:spcPts val="0"/>
              </a:spcBef>
            </a:pPr>
            <a:r>
              <a:rPr lang="fr-CA" cap="none" dirty="0">
                <a:solidFill>
                  <a:srgbClr val="334756"/>
                </a:solidFill>
              </a:rPr>
              <a:t>pour l’année scolaire 2024-25</a:t>
            </a:r>
          </a:p>
        </p:txBody>
      </p:sp>
      <p:sp>
        <p:nvSpPr>
          <p:cNvPr id="8" name="Reed Flores, enseignant">
            <a:extLst>
              <a:ext uri="{FF2B5EF4-FFF2-40B4-BE49-F238E27FC236}">
                <a16:creationId xmlns:a16="http://schemas.microsoft.com/office/drawing/2014/main" id="{6886D0F9-E1DE-6548-8686-07462DB4189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82387" y="6114010"/>
            <a:ext cx="2720899" cy="648000"/>
          </a:xfrm>
        </p:spPr>
        <p:txBody>
          <a:bodyPr rtlCol="0"/>
          <a:lstStyle/>
          <a:p>
            <a:pPr algn="ctr" rt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fr-FR" sz="1200" b="1"/>
              <a:t>Mme Hélène </a:t>
            </a:r>
            <a:r>
              <a:rPr lang="fr-FR" sz="1200" b="1" err="1"/>
              <a:t>Badia</a:t>
            </a:r>
            <a:endParaRPr lang="fr-FR" sz="1200" b="1"/>
          </a:p>
          <a:p>
            <a:pPr algn="ctr" rt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fr-FR" sz="1200"/>
              <a:t>Présidente de l’UMN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28A6982-7BD0-4634-82C0-D0A0C025FE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091" y="1013565"/>
            <a:ext cx="2160000" cy="543021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4482E5D5-068F-4B54-9CE0-46BFB01D66D8}"/>
              </a:ext>
            </a:extLst>
          </p:cNvPr>
          <p:cNvSpPr txBox="1"/>
          <p:nvPr/>
        </p:nvSpPr>
        <p:spPr>
          <a:xfrm>
            <a:off x="4250576" y="5425395"/>
            <a:ext cx="1538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>
                <a:solidFill>
                  <a:schemeClr val="tx2"/>
                </a:solidFill>
              </a:rPr>
              <a:t>Logo lycée</a:t>
            </a:r>
          </a:p>
        </p:txBody>
      </p:sp>
      <p:sp>
        <p:nvSpPr>
          <p:cNvPr id="20" name="Reed Flores, enseignant">
            <a:extLst>
              <a:ext uri="{FF2B5EF4-FFF2-40B4-BE49-F238E27FC236}">
                <a16:creationId xmlns:a16="http://schemas.microsoft.com/office/drawing/2014/main" id="{1B22548E-8641-4DD9-947B-E6AFFC63B44C}"/>
              </a:ext>
            </a:extLst>
          </p:cNvPr>
          <p:cNvSpPr txBox="1">
            <a:spLocks/>
          </p:cNvSpPr>
          <p:nvPr/>
        </p:nvSpPr>
        <p:spPr>
          <a:xfrm>
            <a:off x="6107645" y="6114010"/>
            <a:ext cx="2720899" cy="648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1004432" rtl="0" eaLnBrk="1" latinLnBrk="0" hangingPunct="1">
              <a:lnSpc>
                <a:spcPct val="90000"/>
              </a:lnSpc>
              <a:spcBef>
                <a:spcPts val="1098"/>
              </a:spcBef>
              <a:buFont typeface="Arial" panose="020B0604020202020204" pitchFamily="34" charset="0"/>
              <a:buNone/>
              <a:defRPr sz="1198" b="0" i="0" kern="1200">
                <a:solidFill>
                  <a:schemeClr val="accent3"/>
                </a:solidFill>
                <a:latin typeface="Manrope" pitchFamily="2" charset="0"/>
                <a:ea typeface="+mn-ea"/>
                <a:cs typeface="Gill Sans Light" panose="020B0302020104020203" pitchFamily="34" charset="-79"/>
              </a:defRPr>
            </a:lvl1pPr>
            <a:lvl2pPr marL="502216" indent="0" algn="l" defTabSz="1004432" rtl="0" eaLnBrk="1" latinLnBrk="0" hangingPunct="1">
              <a:lnSpc>
                <a:spcPct val="90000"/>
              </a:lnSpc>
              <a:spcBef>
                <a:spcPts val="549"/>
              </a:spcBef>
              <a:buFont typeface="Arial" panose="020B0604020202020204" pitchFamily="34" charset="0"/>
              <a:buNone/>
              <a:defRPr sz="2636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004432" indent="0" algn="l" defTabSz="1004432" rtl="0" eaLnBrk="1" latinLnBrk="0" hangingPunct="1">
              <a:lnSpc>
                <a:spcPct val="90000"/>
              </a:lnSpc>
              <a:spcBef>
                <a:spcPts val="549"/>
              </a:spcBef>
              <a:buFont typeface="Arial" panose="020B0604020202020204" pitchFamily="34" charset="0"/>
              <a:buNone/>
              <a:defRPr sz="2197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506648" indent="0" algn="l" defTabSz="1004432" rtl="0" eaLnBrk="1" latinLnBrk="0" hangingPunct="1">
              <a:lnSpc>
                <a:spcPct val="90000"/>
              </a:lnSpc>
              <a:spcBef>
                <a:spcPts val="549"/>
              </a:spcBef>
              <a:buFont typeface="Arial" panose="020B0604020202020204" pitchFamily="34" charset="0"/>
              <a:buNone/>
              <a:defRPr sz="1977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08864" indent="0" algn="l" defTabSz="1004432" rtl="0" eaLnBrk="1" latinLnBrk="0" hangingPunct="1">
              <a:lnSpc>
                <a:spcPct val="90000"/>
              </a:lnSpc>
              <a:spcBef>
                <a:spcPts val="549"/>
              </a:spcBef>
              <a:buFont typeface="Arial" panose="020B0604020202020204" pitchFamily="34" charset="0"/>
              <a:buNone/>
              <a:defRPr sz="1977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762188" indent="-251108" algn="l" defTabSz="1004432" rtl="0" eaLnBrk="1" latinLnBrk="0" hangingPunct="1">
              <a:lnSpc>
                <a:spcPct val="90000"/>
              </a:lnSpc>
              <a:spcBef>
                <a:spcPts val="549"/>
              </a:spcBef>
              <a:buFont typeface="Arial" panose="020B0604020202020204" pitchFamily="34" charset="0"/>
              <a:buChar char="•"/>
              <a:defRPr sz="19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4403" indent="-251108" algn="l" defTabSz="1004432" rtl="0" eaLnBrk="1" latinLnBrk="0" hangingPunct="1">
              <a:lnSpc>
                <a:spcPct val="90000"/>
              </a:lnSpc>
              <a:spcBef>
                <a:spcPts val="549"/>
              </a:spcBef>
              <a:buFont typeface="Arial" panose="020B0604020202020204" pitchFamily="34" charset="0"/>
              <a:buChar char="•"/>
              <a:defRPr sz="19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6619" indent="-251108" algn="l" defTabSz="1004432" rtl="0" eaLnBrk="1" latinLnBrk="0" hangingPunct="1">
              <a:lnSpc>
                <a:spcPct val="90000"/>
              </a:lnSpc>
              <a:spcBef>
                <a:spcPts val="549"/>
              </a:spcBef>
              <a:buFont typeface="Arial" panose="020B0604020202020204" pitchFamily="34" charset="0"/>
              <a:buChar char="•"/>
              <a:defRPr sz="19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8835" indent="-251108" algn="l" defTabSz="1004432" rtl="0" eaLnBrk="1" latinLnBrk="0" hangingPunct="1">
              <a:lnSpc>
                <a:spcPct val="90000"/>
              </a:lnSpc>
              <a:spcBef>
                <a:spcPts val="549"/>
              </a:spcBef>
              <a:buFont typeface="Arial" panose="020B0604020202020204" pitchFamily="34" charset="0"/>
              <a:buChar char="•"/>
              <a:defRPr sz="19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fr-FR" b="1"/>
              <a:t>Titre, Prénom, Nom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fr-FR"/>
              <a:t>Proviseur(e) du lycée ...</a:t>
            </a:r>
          </a:p>
        </p:txBody>
      </p:sp>
      <p:pic>
        <p:nvPicPr>
          <p:cNvPr id="10" name="Image 9" descr="Une image contenant silhouette, art, créativité&#10;&#10;Description générée automatiquement avec une confiance moyenne">
            <a:extLst>
              <a:ext uri="{FF2B5EF4-FFF2-40B4-BE49-F238E27FC236}">
                <a16:creationId xmlns:a16="http://schemas.microsoft.com/office/drawing/2014/main" id="{80FA776D-BC9C-2D96-DEF9-2723B98563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668"/>
          <a:stretch/>
        </p:blipFill>
        <p:spPr>
          <a:xfrm>
            <a:off x="9039540" y="4470400"/>
            <a:ext cx="1004573" cy="132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092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ttestation de bourse d’étude">
            <a:extLst>
              <a:ext uri="{FF2B5EF4-FFF2-40B4-BE49-F238E27FC236}">
                <a16:creationId xmlns:a16="http://schemas.microsoft.com/office/drawing/2014/main" id="{6CE66C72-8BEE-B947-88BE-D6AE32BB14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166" y="2518597"/>
            <a:ext cx="8663047" cy="509006"/>
          </a:xfrm>
        </p:spPr>
        <p:txBody>
          <a:bodyPr rtlCol="0">
            <a:normAutofit/>
          </a:bodyPr>
          <a:lstStyle/>
          <a:p>
            <a:pPr rtl="0"/>
            <a:r>
              <a:rPr lang="fr-CA" sz="2800">
                <a:latin typeface="Manrope ExtraBold" pitchFamily="2" charset="0"/>
              </a:rPr>
              <a:t>CERTIFICAT D’OBTENTION</a:t>
            </a:r>
          </a:p>
        </p:txBody>
      </p:sp>
      <p:sp>
        <p:nvSpPr>
          <p:cNvPr id="6" name="Christian Lacombe">
            <a:extLst>
              <a:ext uri="{FF2B5EF4-FFF2-40B4-BE49-F238E27FC236}">
                <a16:creationId xmlns:a16="http://schemas.microsoft.com/office/drawing/2014/main" id="{7E42DC84-5D9D-BB48-BDD8-C8418027C254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91166" y="3040246"/>
            <a:ext cx="8661779" cy="1116915"/>
          </a:xfrm>
        </p:spPr>
        <p:txBody>
          <a:bodyPr rtlCol="0">
            <a:normAutofit/>
          </a:bodyPr>
          <a:lstStyle/>
          <a:p>
            <a:pPr rtl="0"/>
            <a:r>
              <a:rPr lang="fr-CA">
                <a:solidFill>
                  <a:srgbClr val="ED4D39"/>
                </a:solidFill>
              </a:rPr>
              <a:t>Titre Prénom Nom</a:t>
            </a:r>
            <a:br>
              <a:rPr lang="fr-CA">
                <a:solidFill>
                  <a:srgbClr val="ED4D39"/>
                </a:solidFill>
              </a:rPr>
            </a:br>
            <a:r>
              <a:rPr lang="fr-CA" sz="1400" b="0" i="1"/>
              <a:t>[diplôme préparé]</a:t>
            </a:r>
          </a:p>
        </p:txBody>
      </p:sp>
      <p:sp>
        <p:nvSpPr>
          <p:cNvPr id="7" name="a été reconnu pour ses réalisations exceptionnelles">
            <a:extLst>
              <a:ext uri="{FF2B5EF4-FFF2-40B4-BE49-F238E27FC236}">
                <a16:creationId xmlns:a16="http://schemas.microsoft.com/office/drawing/2014/main" id="{D2D66D3E-B6D3-874A-823E-0D8BC2774969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91166" y="4344395"/>
            <a:ext cx="8660511" cy="522225"/>
          </a:xfrm>
        </p:spPr>
        <p:txBody>
          <a:bodyPr rtlCol="0">
            <a:normAutofit fontScale="85000" lnSpcReduction="20000"/>
          </a:bodyPr>
          <a:lstStyle/>
          <a:p>
            <a:pPr rtl="0">
              <a:lnSpc>
                <a:spcPct val="120000"/>
              </a:lnSpc>
              <a:spcBef>
                <a:spcPts val="0"/>
              </a:spcBef>
            </a:pPr>
            <a:r>
              <a:rPr lang="fr-CA" cap="none" dirty="0"/>
              <a:t>a obtenu une bourse de </a:t>
            </a:r>
            <a:r>
              <a:rPr lang="fr-CA" cap="none" dirty="0">
                <a:solidFill>
                  <a:srgbClr val="ED4D39"/>
                </a:solidFill>
              </a:rPr>
              <a:t>l’Université des métiers du nucléaire</a:t>
            </a:r>
          </a:p>
          <a:p>
            <a:pPr rtl="0">
              <a:lnSpc>
                <a:spcPct val="120000"/>
              </a:lnSpc>
              <a:spcBef>
                <a:spcPts val="0"/>
              </a:spcBef>
            </a:pPr>
            <a:r>
              <a:rPr lang="fr-CA" cap="none" dirty="0">
                <a:solidFill>
                  <a:srgbClr val="334756"/>
                </a:solidFill>
              </a:rPr>
              <a:t>pour l’année scolaire 2024-25</a:t>
            </a:r>
          </a:p>
        </p:txBody>
      </p:sp>
      <p:sp>
        <p:nvSpPr>
          <p:cNvPr id="8" name="Reed Flores, enseignant">
            <a:extLst>
              <a:ext uri="{FF2B5EF4-FFF2-40B4-BE49-F238E27FC236}">
                <a16:creationId xmlns:a16="http://schemas.microsoft.com/office/drawing/2014/main" id="{6886D0F9-E1DE-6548-8686-07462DB4189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282387" y="6114010"/>
            <a:ext cx="2720899" cy="648000"/>
          </a:xfrm>
        </p:spPr>
        <p:txBody>
          <a:bodyPr rtlCol="0"/>
          <a:lstStyle/>
          <a:p>
            <a:pPr algn="ctr" rt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fr-FR" sz="1200" b="1"/>
              <a:t>Mme Hélène </a:t>
            </a:r>
            <a:r>
              <a:rPr lang="fr-FR" sz="1200" b="1" err="1"/>
              <a:t>Badia</a:t>
            </a:r>
            <a:endParaRPr lang="fr-FR" sz="1200" b="1"/>
          </a:p>
          <a:p>
            <a:pPr algn="ctr" rtl="0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fr-FR" sz="1200"/>
              <a:t>Présidente de l’UMN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028A6982-7BD0-4634-82C0-D0A0C025FE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8091" y="1013565"/>
            <a:ext cx="2160000" cy="543021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4482E5D5-068F-4B54-9CE0-46BFB01D66D8}"/>
              </a:ext>
            </a:extLst>
          </p:cNvPr>
          <p:cNvSpPr txBox="1"/>
          <p:nvPr/>
        </p:nvSpPr>
        <p:spPr>
          <a:xfrm>
            <a:off x="4250576" y="5425395"/>
            <a:ext cx="1538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i="1">
                <a:solidFill>
                  <a:schemeClr val="tx2"/>
                </a:solidFill>
              </a:rPr>
              <a:t>Logo lycée</a:t>
            </a:r>
          </a:p>
        </p:txBody>
      </p:sp>
      <p:sp>
        <p:nvSpPr>
          <p:cNvPr id="20" name="Reed Flores, enseignant">
            <a:extLst>
              <a:ext uri="{FF2B5EF4-FFF2-40B4-BE49-F238E27FC236}">
                <a16:creationId xmlns:a16="http://schemas.microsoft.com/office/drawing/2014/main" id="{1B22548E-8641-4DD9-947B-E6AFFC63B44C}"/>
              </a:ext>
            </a:extLst>
          </p:cNvPr>
          <p:cNvSpPr txBox="1">
            <a:spLocks/>
          </p:cNvSpPr>
          <p:nvPr/>
        </p:nvSpPr>
        <p:spPr>
          <a:xfrm>
            <a:off x="6107645" y="6114010"/>
            <a:ext cx="2720899" cy="648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1004432" rtl="0" eaLnBrk="1" latinLnBrk="0" hangingPunct="1">
              <a:lnSpc>
                <a:spcPct val="90000"/>
              </a:lnSpc>
              <a:spcBef>
                <a:spcPts val="1098"/>
              </a:spcBef>
              <a:buFont typeface="Arial" panose="020B0604020202020204" pitchFamily="34" charset="0"/>
              <a:buNone/>
              <a:defRPr sz="1198" b="0" i="0" kern="1200">
                <a:solidFill>
                  <a:schemeClr val="accent3"/>
                </a:solidFill>
                <a:latin typeface="Manrope" pitchFamily="2" charset="0"/>
                <a:ea typeface="+mn-ea"/>
                <a:cs typeface="Gill Sans Light" panose="020B0302020104020203" pitchFamily="34" charset="-79"/>
              </a:defRPr>
            </a:lvl1pPr>
            <a:lvl2pPr marL="502216" indent="0" algn="l" defTabSz="1004432" rtl="0" eaLnBrk="1" latinLnBrk="0" hangingPunct="1">
              <a:lnSpc>
                <a:spcPct val="90000"/>
              </a:lnSpc>
              <a:spcBef>
                <a:spcPts val="549"/>
              </a:spcBef>
              <a:buFont typeface="Arial" panose="020B0604020202020204" pitchFamily="34" charset="0"/>
              <a:buNone/>
              <a:defRPr sz="2636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2pPr>
            <a:lvl3pPr marL="1004432" indent="0" algn="l" defTabSz="1004432" rtl="0" eaLnBrk="1" latinLnBrk="0" hangingPunct="1">
              <a:lnSpc>
                <a:spcPct val="90000"/>
              </a:lnSpc>
              <a:spcBef>
                <a:spcPts val="549"/>
              </a:spcBef>
              <a:buFont typeface="Arial" panose="020B0604020202020204" pitchFamily="34" charset="0"/>
              <a:buNone/>
              <a:defRPr sz="2197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3pPr>
            <a:lvl4pPr marL="1506648" indent="0" algn="l" defTabSz="1004432" rtl="0" eaLnBrk="1" latinLnBrk="0" hangingPunct="1">
              <a:lnSpc>
                <a:spcPct val="90000"/>
              </a:lnSpc>
              <a:spcBef>
                <a:spcPts val="549"/>
              </a:spcBef>
              <a:buFont typeface="Arial" panose="020B0604020202020204" pitchFamily="34" charset="0"/>
              <a:buNone/>
              <a:defRPr sz="1977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4pPr>
            <a:lvl5pPr marL="2008864" indent="0" algn="l" defTabSz="1004432" rtl="0" eaLnBrk="1" latinLnBrk="0" hangingPunct="1">
              <a:lnSpc>
                <a:spcPct val="90000"/>
              </a:lnSpc>
              <a:spcBef>
                <a:spcPts val="549"/>
              </a:spcBef>
              <a:buFont typeface="Arial" panose="020B0604020202020204" pitchFamily="34" charset="0"/>
              <a:buNone/>
              <a:defRPr sz="1977" b="0" i="0" kern="1200">
                <a:solidFill>
                  <a:schemeClr val="tx1"/>
                </a:solidFill>
                <a:latin typeface="Century Gothic" panose="020B0502020202020204" pitchFamily="34" charset="0"/>
                <a:ea typeface="+mn-ea"/>
                <a:cs typeface="+mn-cs"/>
              </a:defRPr>
            </a:lvl5pPr>
            <a:lvl6pPr marL="2762188" indent="-251108" algn="l" defTabSz="1004432" rtl="0" eaLnBrk="1" latinLnBrk="0" hangingPunct="1">
              <a:lnSpc>
                <a:spcPct val="90000"/>
              </a:lnSpc>
              <a:spcBef>
                <a:spcPts val="549"/>
              </a:spcBef>
              <a:buFont typeface="Arial" panose="020B0604020202020204" pitchFamily="34" charset="0"/>
              <a:buChar char="•"/>
              <a:defRPr sz="19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64403" indent="-251108" algn="l" defTabSz="1004432" rtl="0" eaLnBrk="1" latinLnBrk="0" hangingPunct="1">
              <a:lnSpc>
                <a:spcPct val="90000"/>
              </a:lnSpc>
              <a:spcBef>
                <a:spcPts val="549"/>
              </a:spcBef>
              <a:buFont typeface="Arial" panose="020B0604020202020204" pitchFamily="34" charset="0"/>
              <a:buChar char="•"/>
              <a:defRPr sz="19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66619" indent="-251108" algn="l" defTabSz="1004432" rtl="0" eaLnBrk="1" latinLnBrk="0" hangingPunct="1">
              <a:lnSpc>
                <a:spcPct val="90000"/>
              </a:lnSpc>
              <a:spcBef>
                <a:spcPts val="549"/>
              </a:spcBef>
              <a:buFont typeface="Arial" panose="020B0604020202020204" pitchFamily="34" charset="0"/>
              <a:buChar char="•"/>
              <a:defRPr sz="19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68835" indent="-251108" algn="l" defTabSz="1004432" rtl="0" eaLnBrk="1" latinLnBrk="0" hangingPunct="1">
              <a:lnSpc>
                <a:spcPct val="90000"/>
              </a:lnSpc>
              <a:spcBef>
                <a:spcPts val="549"/>
              </a:spcBef>
              <a:buFont typeface="Arial" panose="020B0604020202020204" pitchFamily="34" charset="0"/>
              <a:buChar char="•"/>
              <a:defRPr sz="197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fr-FR" b="1"/>
              <a:t>Titre, Prénom, Nom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400"/>
              </a:spcAft>
            </a:pPr>
            <a:r>
              <a:rPr lang="fr-FR"/>
              <a:t>Proviseur(e) du lycée ...</a:t>
            </a:r>
          </a:p>
        </p:txBody>
      </p:sp>
      <p:pic>
        <p:nvPicPr>
          <p:cNvPr id="10" name="Image 9" descr="Une image contenant silhouette, art, créativité&#10;&#10;Description générée automatiquement avec une confiance moyenne">
            <a:extLst>
              <a:ext uri="{FF2B5EF4-FFF2-40B4-BE49-F238E27FC236}">
                <a16:creationId xmlns:a16="http://schemas.microsoft.com/office/drawing/2014/main" id="{80FA776D-BC9C-2D96-DEF9-2723B98563C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0668"/>
          <a:stretch/>
        </p:blipFill>
        <p:spPr>
          <a:xfrm>
            <a:off x="9039540" y="4470400"/>
            <a:ext cx="1004573" cy="132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79922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Certificate of Scholarship">
      <a:dk1>
        <a:srgbClr val="000000"/>
      </a:dk1>
      <a:lt1>
        <a:srgbClr val="FFFFFF"/>
      </a:lt1>
      <a:dk2>
        <a:srgbClr val="696464"/>
      </a:dk2>
      <a:lt2>
        <a:srgbClr val="C3B8B4"/>
      </a:lt2>
      <a:accent1>
        <a:srgbClr val="E55956"/>
      </a:accent1>
      <a:accent2>
        <a:srgbClr val="B14647"/>
      </a:accent2>
      <a:accent3>
        <a:srgbClr val="3E3432"/>
      </a:accent3>
      <a:accent4>
        <a:srgbClr val="FB625F"/>
      </a:accent4>
      <a:accent5>
        <a:srgbClr val="168485"/>
      </a:accent5>
      <a:accent6>
        <a:srgbClr val="006588"/>
      </a:accent6>
      <a:hlink>
        <a:srgbClr val="CC9900"/>
      </a:hlink>
      <a:folHlink>
        <a:srgbClr val="96A9A9"/>
      </a:folHlink>
    </a:clrScheme>
    <a:fontScheme name="Custom 6">
      <a:majorFont>
        <a:latin typeface="Gill Sans MT"/>
        <a:ea typeface=""/>
        <a:cs typeface=""/>
      </a:majorFont>
      <a:minorFont>
        <a:latin typeface="Georgia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52263602_TF02895265_Win32" id="{46576CBD-940F-46B9-A246-7BF62C0A65A7}" vid="{C19CD74D-3003-43BF-8A15-B8875AC2CF88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eb1e4af-f854-4f79-85c1-6f26940025e4">
      <Terms xmlns="http://schemas.microsoft.com/office/infopath/2007/PartnerControls"/>
    </lcf76f155ced4ddcb4097134ff3c332f>
    <TaxCatchAll xmlns="d4a0f758-4b96-4ff5-8d06-f95a3d3dda1e" xsi:nil="true"/>
    <SharedWithUsers xmlns="d4a0f758-4b96-4ff5-8d06-f95a3d3dda1e">
      <UserInfo>
        <DisplayName>QUATENNENS Jean Claude</DisplayName>
        <AccountId>44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C31279B960B84EA606E1F2D867232A" ma:contentTypeVersion="18" ma:contentTypeDescription="Crée un document." ma:contentTypeScope="" ma:versionID="5a84b86f3f6f1da82c437edd201e43e4">
  <xsd:schema xmlns:xsd="http://www.w3.org/2001/XMLSchema" xmlns:xs="http://www.w3.org/2001/XMLSchema" xmlns:p="http://schemas.microsoft.com/office/2006/metadata/properties" xmlns:ns2="2eb1e4af-f854-4f79-85c1-6f26940025e4" xmlns:ns3="d4a0f758-4b96-4ff5-8d06-f95a3d3dda1e" targetNamespace="http://schemas.microsoft.com/office/2006/metadata/properties" ma:root="true" ma:fieldsID="52f40bbde7113b8debe87846f767260d" ns2:_="" ns3:_="">
    <xsd:import namespace="2eb1e4af-f854-4f79-85c1-6f26940025e4"/>
    <xsd:import namespace="d4a0f758-4b96-4ff5-8d06-f95a3d3dda1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b1e4af-f854-4f79-85c1-6f26940025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Balises d’images" ma:readOnly="false" ma:fieldId="{5cf76f15-5ced-4ddc-b409-7134ff3c332f}" ma:taxonomyMulti="true" ma:sspId="42f93913-bc41-4bc1-b92f-9f3e8e4be57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a0f758-4b96-4ff5-8d06-f95a3d3dda1e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7b42c555-d837-4b58-ae33-0218217cc7db}" ma:internalName="TaxCatchAll" ma:showField="CatchAllData" ma:web="d4a0f758-4b96-4ff5-8d06-f95a3d3dda1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294AC34-5FDE-4634-80BF-A68C6F9087B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DA64A5A5-5411-4976-93D8-098377B8F59D}">
  <ds:schemaRefs>
    <ds:schemaRef ds:uri="2eb1e4af-f854-4f79-85c1-6f26940025e4"/>
    <ds:schemaRef ds:uri="d4a0f758-4b96-4ff5-8d06-f95a3d3dda1e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A503826-8E24-43B1-AB59-A911000DB017}">
  <ds:schemaRefs>
    <ds:schemaRef ds:uri="2eb1e4af-f854-4f79-85c1-6f26940025e4"/>
    <ds:schemaRef ds:uri="d4a0f758-4b96-4ff5-8d06-f95a3d3dda1e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Thème-UMN</Template>
  <TotalTime>0</TotalTime>
  <Words>90</Words>
  <Application>Microsoft Office PowerPoint</Application>
  <PresentationFormat>Personnalisé</PresentationFormat>
  <Paragraphs>20</Paragraphs>
  <Slides>2</Slides>
  <Notes>2</Notes>
  <HiddenSlides>1</HiddenSlides>
  <MMClips>0</MMClips>
  <ScaleCrop>false</ScaleCrop>
  <HeadingPairs>
    <vt:vector size="6" baseType="variant">
      <vt:variant>
        <vt:lpstr>Polices utilisées</vt:lpstr>
      </vt:variant>
      <vt:variant>
        <vt:i4>8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11" baseType="lpstr">
      <vt:lpstr>Arial</vt:lpstr>
      <vt:lpstr>Calibri</vt:lpstr>
      <vt:lpstr>Century Gothic</vt:lpstr>
      <vt:lpstr>Georgia</vt:lpstr>
      <vt:lpstr>Gill Sans MT</vt:lpstr>
      <vt:lpstr>Manrope</vt:lpstr>
      <vt:lpstr>Manrope ExtraBold</vt:lpstr>
      <vt:lpstr>Sora</vt:lpstr>
      <vt:lpstr>Thème Office</vt:lpstr>
      <vt:lpstr>CERTIFICAT D’OBTENTION</vt:lpstr>
      <vt:lpstr>CERTIFICAT D’OBTENTION</vt:lpstr>
    </vt:vector>
  </TitlesOfParts>
  <Company>EDF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OBRY Romain - externe</dc:creator>
  <cp:lastModifiedBy>MONOD BROCA Eleonore</cp:lastModifiedBy>
  <cp:revision>1</cp:revision>
  <dcterms:created xsi:type="dcterms:W3CDTF">2021-12-06T10:33:15Z</dcterms:created>
  <dcterms:modified xsi:type="dcterms:W3CDTF">2024-08-30T07:51:23Z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0x01010052C31279B960B84EA606E1F2D867232A</vt:lpwstr>
  </property>
  <property fmtid="{D5CDD505-2E9C-101B-9397-08002B2CF9AE}" pid="3" name="MSIP_Label_2d26f538-337a-4593-a7e6-123667b1a538_Enabled">
    <vt:lpwstr>true</vt:lpwstr>
  </property>
  <property fmtid="{D5CDD505-2E9C-101B-9397-08002B2CF9AE}" pid="4" name="MSIP_Label_2d26f538-337a-4593-a7e6-123667b1a538_SetDate">
    <vt:lpwstr>2022-09-28T10:42:56Z</vt:lpwstr>
  </property>
  <property fmtid="{D5CDD505-2E9C-101B-9397-08002B2CF9AE}" pid="5" name="MSIP_Label_2d26f538-337a-4593-a7e6-123667b1a538_Method">
    <vt:lpwstr>Standard</vt:lpwstr>
  </property>
  <property fmtid="{D5CDD505-2E9C-101B-9397-08002B2CF9AE}" pid="6" name="MSIP_Label_2d26f538-337a-4593-a7e6-123667b1a538_Name">
    <vt:lpwstr>C1 Interne</vt:lpwstr>
  </property>
  <property fmtid="{D5CDD505-2E9C-101B-9397-08002B2CF9AE}" pid="7" name="MSIP_Label_2d26f538-337a-4593-a7e6-123667b1a538_SiteId">
    <vt:lpwstr>e242425b-70fc-44dc-9ddf-c21e304e6c80</vt:lpwstr>
  </property>
  <property fmtid="{D5CDD505-2E9C-101B-9397-08002B2CF9AE}" pid="8" name="MSIP_Label_2d26f538-337a-4593-a7e6-123667b1a538_ActionId">
    <vt:lpwstr>7f93b155-cac0-479a-afad-97a4b7baab66</vt:lpwstr>
  </property>
  <property fmtid="{D5CDD505-2E9C-101B-9397-08002B2CF9AE}" pid="9" name="MSIP_Label_2d26f538-337a-4593-a7e6-123667b1a538_ContentBits">
    <vt:lpwstr>0</vt:lpwstr>
  </property>
  <property fmtid="{D5CDD505-2E9C-101B-9397-08002B2CF9AE}" pid="10" name="MediaServiceImageTags">
    <vt:lpwstr/>
  </property>
</Properties>
</file>