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56" r:id="rId5"/>
  </p:sldIdLst>
  <p:sldSz cx="15119350" cy="213836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735" userDrawn="1">
          <p15:clr>
            <a:srgbClr val="A4A3A4"/>
          </p15:clr>
        </p15:guide>
        <p15:guide id="2" pos="417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05546"/>
    <a:srgbClr val="2D3D46"/>
    <a:srgbClr val="3B6CA7"/>
    <a:srgbClr val="E9E6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358"/>
    <p:restoredTop sz="96327"/>
  </p:normalViewPr>
  <p:slideViewPr>
    <p:cSldViewPr snapToGrid="0">
      <p:cViewPr varScale="1">
        <p:scale>
          <a:sx n="27" d="100"/>
          <a:sy n="27" d="100"/>
        </p:scale>
        <p:origin x="2587" y="43"/>
      </p:cViewPr>
      <p:guideLst>
        <p:guide orient="horz" pos="6735"/>
        <p:guide pos="417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WILLIG Helene" userId="S::helene.willig@edf.fr::2b5399fe-5100-4e50-aa03-e6313ede116b" providerId="AD" clId="Web-{C986E904-3923-EB82-7DE4-C45E5BEBB703}"/>
    <pc:docChg chg="modSld">
      <pc:chgData name="WILLIG Helene" userId="S::helene.willig@edf.fr::2b5399fe-5100-4e50-aa03-e6313ede116b" providerId="AD" clId="Web-{C986E904-3923-EB82-7DE4-C45E5BEBB703}" dt="2024-06-04T08:52:19.437" v="0" actId="1076"/>
      <pc:docMkLst>
        <pc:docMk/>
      </pc:docMkLst>
      <pc:sldChg chg="modSp">
        <pc:chgData name="WILLIG Helene" userId="S::helene.willig@edf.fr::2b5399fe-5100-4e50-aa03-e6313ede116b" providerId="AD" clId="Web-{C986E904-3923-EB82-7DE4-C45E5BEBB703}" dt="2024-06-04T08:52:19.437" v="0" actId="1076"/>
        <pc:sldMkLst>
          <pc:docMk/>
          <pc:sldMk cId="665659180" sldId="256"/>
        </pc:sldMkLst>
        <pc:picChg chg="mod">
          <ac:chgData name="WILLIG Helene" userId="S::helene.willig@edf.fr::2b5399fe-5100-4e50-aa03-e6313ede116b" providerId="AD" clId="Web-{C986E904-3923-EB82-7DE4-C45E5BEBB703}" dt="2024-06-04T08:52:19.437" v="0" actId="1076"/>
          <ac:picMkLst>
            <pc:docMk/>
            <pc:sldMk cId="665659180" sldId="256"/>
            <ac:picMk id="5" creationId="{CD0901EA-F1CC-C9A2-9F5F-D61E7A538ECC}"/>
          </ac:picMkLst>
        </pc:picChg>
      </pc:sldChg>
    </pc:docChg>
  </pc:docChgLst>
  <pc:docChgLst>
    <pc:chgData name="MONOD BROCA Eleonore" userId="1bf6e81e-4824-4300-ad49-82faf40370d3" providerId="ADAL" clId="{52060899-D0AF-4409-81A3-0A0655C69BB0}"/>
    <pc:docChg chg="custSel modSld">
      <pc:chgData name="MONOD BROCA Eleonore" userId="1bf6e81e-4824-4300-ad49-82faf40370d3" providerId="ADAL" clId="{52060899-D0AF-4409-81A3-0A0655C69BB0}" dt="2024-08-30T07:49:59.622" v="18" actId="478"/>
      <pc:docMkLst>
        <pc:docMk/>
      </pc:docMkLst>
      <pc:sldChg chg="delSp modSp mod">
        <pc:chgData name="MONOD BROCA Eleonore" userId="1bf6e81e-4824-4300-ad49-82faf40370d3" providerId="ADAL" clId="{52060899-D0AF-4409-81A3-0A0655C69BB0}" dt="2024-08-30T07:49:59.622" v="18" actId="478"/>
        <pc:sldMkLst>
          <pc:docMk/>
          <pc:sldMk cId="665659180" sldId="256"/>
        </pc:sldMkLst>
        <pc:spChg chg="mod">
          <ac:chgData name="MONOD BROCA Eleonore" userId="1bf6e81e-4824-4300-ad49-82faf40370d3" providerId="ADAL" clId="{52060899-D0AF-4409-81A3-0A0655C69BB0}" dt="2024-08-30T06:42:44.807" v="17" actId="1035"/>
          <ac:spMkLst>
            <pc:docMk/>
            <pc:sldMk cId="665659180" sldId="256"/>
            <ac:spMk id="26" creationId="{57F5A5AA-6EC3-C87B-4477-640145CA8CA2}"/>
          </ac:spMkLst>
        </pc:spChg>
        <pc:picChg chg="mod">
          <ac:chgData name="MONOD BROCA Eleonore" userId="1bf6e81e-4824-4300-ad49-82faf40370d3" providerId="ADAL" clId="{52060899-D0AF-4409-81A3-0A0655C69BB0}" dt="2024-08-30T06:42:12.826" v="2" actId="12789"/>
          <ac:picMkLst>
            <pc:docMk/>
            <pc:sldMk cId="665659180" sldId="256"/>
            <ac:picMk id="5" creationId="{CD0901EA-F1CC-C9A2-9F5F-D61E7A538ECC}"/>
          </ac:picMkLst>
        </pc:picChg>
        <pc:picChg chg="del">
          <ac:chgData name="MONOD BROCA Eleonore" userId="1bf6e81e-4824-4300-ad49-82faf40370d3" providerId="ADAL" clId="{52060899-D0AF-4409-81A3-0A0655C69BB0}" dt="2024-08-30T07:49:59.622" v="18" actId="478"/>
          <ac:picMkLst>
            <pc:docMk/>
            <pc:sldMk cId="665659180" sldId="256"/>
            <ac:picMk id="38" creationId="{B9DB3361-7D4D-CECE-87A1-258E77635B28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3951" y="3499590"/>
            <a:ext cx="12851448" cy="7444669"/>
          </a:xfrm>
        </p:spPr>
        <p:txBody>
          <a:bodyPr anchor="b"/>
          <a:lstStyle>
            <a:lvl1pPr algn="ctr">
              <a:defRPr sz="9921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89919" y="11231355"/>
            <a:ext cx="11339513" cy="5162758"/>
          </a:xfrm>
        </p:spPr>
        <p:txBody>
          <a:bodyPr/>
          <a:lstStyle>
            <a:lvl1pPr marL="0" indent="0" algn="ctr">
              <a:buNone/>
              <a:defRPr sz="3968"/>
            </a:lvl1pPr>
            <a:lvl2pPr marL="755980" indent="0" algn="ctr">
              <a:buNone/>
              <a:defRPr sz="3307"/>
            </a:lvl2pPr>
            <a:lvl3pPr marL="1511960" indent="0" algn="ctr">
              <a:buNone/>
              <a:defRPr sz="2976"/>
            </a:lvl3pPr>
            <a:lvl4pPr marL="2267941" indent="0" algn="ctr">
              <a:buNone/>
              <a:defRPr sz="2646"/>
            </a:lvl4pPr>
            <a:lvl5pPr marL="3023921" indent="0" algn="ctr">
              <a:buNone/>
              <a:defRPr sz="2646"/>
            </a:lvl5pPr>
            <a:lvl6pPr marL="3779901" indent="0" algn="ctr">
              <a:buNone/>
              <a:defRPr sz="2646"/>
            </a:lvl6pPr>
            <a:lvl7pPr marL="4535881" indent="0" algn="ctr">
              <a:buNone/>
              <a:defRPr sz="2646"/>
            </a:lvl7pPr>
            <a:lvl8pPr marL="5291861" indent="0" algn="ctr">
              <a:buNone/>
              <a:defRPr sz="2646"/>
            </a:lvl8pPr>
            <a:lvl9pPr marL="6047842" indent="0" algn="ctr">
              <a:buNone/>
              <a:defRPr sz="2646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D2BC0-4A86-A944-9EA5-83C8403426FC}" type="datetimeFigureOut">
              <a:rPr lang="fr-FR" smtClean="0"/>
              <a:t>23/09/2024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D6CA0-F5FC-F64A-BCAB-A145A9B3B7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4153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D2BC0-4A86-A944-9EA5-83C8403426FC}" type="datetimeFigureOut">
              <a:rPr lang="fr-FR" smtClean="0"/>
              <a:t>23/09/2024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D6CA0-F5FC-F64A-BCAB-A145A9B3B7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44995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819786" y="1138480"/>
            <a:ext cx="3260110" cy="18121634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39456" y="1138480"/>
            <a:ext cx="9591338" cy="18121634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D2BC0-4A86-A944-9EA5-83C8403426FC}" type="datetimeFigureOut">
              <a:rPr lang="fr-FR" smtClean="0"/>
              <a:t>23/09/2024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D6CA0-F5FC-F64A-BCAB-A145A9B3B7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67225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D2BC0-4A86-A944-9EA5-83C8403426FC}" type="datetimeFigureOut">
              <a:rPr lang="fr-FR" smtClean="0"/>
              <a:t>23/09/2024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D6CA0-F5FC-F64A-BCAB-A145A9B3B7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58638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1582" y="5331063"/>
            <a:ext cx="13040439" cy="8894992"/>
          </a:xfrm>
        </p:spPr>
        <p:txBody>
          <a:bodyPr anchor="b"/>
          <a:lstStyle>
            <a:lvl1pPr>
              <a:defRPr sz="9921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1582" y="14310205"/>
            <a:ext cx="13040439" cy="4677666"/>
          </a:xfrm>
        </p:spPr>
        <p:txBody>
          <a:bodyPr/>
          <a:lstStyle>
            <a:lvl1pPr marL="0" indent="0">
              <a:buNone/>
              <a:defRPr sz="3968">
                <a:solidFill>
                  <a:schemeClr val="tx1"/>
                </a:solidFill>
              </a:defRPr>
            </a:lvl1pPr>
            <a:lvl2pPr marL="755980" indent="0">
              <a:buNone/>
              <a:defRPr sz="3307">
                <a:solidFill>
                  <a:schemeClr val="tx1">
                    <a:tint val="75000"/>
                  </a:schemeClr>
                </a:solidFill>
              </a:defRPr>
            </a:lvl2pPr>
            <a:lvl3pPr marL="1511960" indent="0">
              <a:buNone/>
              <a:defRPr sz="2976">
                <a:solidFill>
                  <a:schemeClr val="tx1">
                    <a:tint val="75000"/>
                  </a:schemeClr>
                </a:solidFill>
              </a:defRPr>
            </a:lvl3pPr>
            <a:lvl4pPr marL="226794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4pPr>
            <a:lvl5pPr marL="302392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5pPr>
            <a:lvl6pPr marL="377990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6pPr>
            <a:lvl7pPr marL="453588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7pPr>
            <a:lvl8pPr marL="5291861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8pPr>
            <a:lvl9pPr marL="6047842" indent="0">
              <a:buNone/>
              <a:defRPr sz="264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D2BC0-4A86-A944-9EA5-83C8403426FC}" type="datetimeFigureOut">
              <a:rPr lang="fr-FR" smtClean="0"/>
              <a:t>23/09/2024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D6CA0-F5FC-F64A-BCAB-A145A9B3B7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70331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39455" y="5692400"/>
            <a:ext cx="6425724" cy="1356771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4171" y="5692400"/>
            <a:ext cx="6425724" cy="13567714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D2BC0-4A86-A944-9EA5-83C8403426FC}" type="datetimeFigureOut">
              <a:rPr lang="fr-FR" smtClean="0"/>
              <a:t>23/09/2024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D6CA0-F5FC-F64A-BCAB-A145A9B3B7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87888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1138485"/>
            <a:ext cx="13040439" cy="4133179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1426" y="5241960"/>
            <a:ext cx="6396193" cy="2569003"/>
          </a:xfrm>
        </p:spPr>
        <p:txBody>
          <a:bodyPr anchor="b"/>
          <a:lstStyle>
            <a:lvl1pPr marL="0" indent="0">
              <a:buNone/>
              <a:defRPr sz="3968" b="1"/>
            </a:lvl1pPr>
            <a:lvl2pPr marL="755980" indent="0">
              <a:buNone/>
              <a:defRPr sz="3307" b="1"/>
            </a:lvl2pPr>
            <a:lvl3pPr marL="1511960" indent="0">
              <a:buNone/>
              <a:defRPr sz="2976" b="1"/>
            </a:lvl3pPr>
            <a:lvl4pPr marL="2267941" indent="0">
              <a:buNone/>
              <a:defRPr sz="2646" b="1"/>
            </a:lvl4pPr>
            <a:lvl5pPr marL="3023921" indent="0">
              <a:buNone/>
              <a:defRPr sz="2646" b="1"/>
            </a:lvl5pPr>
            <a:lvl6pPr marL="3779901" indent="0">
              <a:buNone/>
              <a:defRPr sz="2646" b="1"/>
            </a:lvl6pPr>
            <a:lvl7pPr marL="4535881" indent="0">
              <a:buNone/>
              <a:defRPr sz="2646" b="1"/>
            </a:lvl7pPr>
            <a:lvl8pPr marL="5291861" indent="0">
              <a:buNone/>
              <a:defRPr sz="2646" b="1"/>
            </a:lvl8pPr>
            <a:lvl9pPr marL="6047842" indent="0">
              <a:buNone/>
              <a:defRPr sz="2646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426" y="7810963"/>
            <a:ext cx="6396193" cy="1148875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654172" y="5241960"/>
            <a:ext cx="6427693" cy="2569003"/>
          </a:xfrm>
        </p:spPr>
        <p:txBody>
          <a:bodyPr anchor="b"/>
          <a:lstStyle>
            <a:lvl1pPr marL="0" indent="0">
              <a:buNone/>
              <a:defRPr sz="3968" b="1"/>
            </a:lvl1pPr>
            <a:lvl2pPr marL="755980" indent="0">
              <a:buNone/>
              <a:defRPr sz="3307" b="1"/>
            </a:lvl2pPr>
            <a:lvl3pPr marL="1511960" indent="0">
              <a:buNone/>
              <a:defRPr sz="2976" b="1"/>
            </a:lvl3pPr>
            <a:lvl4pPr marL="2267941" indent="0">
              <a:buNone/>
              <a:defRPr sz="2646" b="1"/>
            </a:lvl4pPr>
            <a:lvl5pPr marL="3023921" indent="0">
              <a:buNone/>
              <a:defRPr sz="2646" b="1"/>
            </a:lvl5pPr>
            <a:lvl6pPr marL="3779901" indent="0">
              <a:buNone/>
              <a:defRPr sz="2646" b="1"/>
            </a:lvl6pPr>
            <a:lvl7pPr marL="4535881" indent="0">
              <a:buNone/>
              <a:defRPr sz="2646" b="1"/>
            </a:lvl7pPr>
            <a:lvl8pPr marL="5291861" indent="0">
              <a:buNone/>
              <a:defRPr sz="2646" b="1"/>
            </a:lvl8pPr>
            <a:lvl9pPr marL="6047842" indent="0">
              <a:buNone/>
              <a:defRPr sz="2646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654172" y="7810963"/>
            <a:ext cx="6427693" cy="1148875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D2BC0-4A86-A944-9EA5-83C8403426FC}" type="datetimeFigureOut">
              <a:rPr lang="fr-FR" smtClean="0"/>
              <a:t>23/09/2024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D6CA0-F5FC-F64A-BCAB-A145A9B3B7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0062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D2BC0-4A86-A944-9EA5-83C8403426FC}" type="datetimeFigureOut">
              <a:rPr lang="fr-FR" smtClean="0"/>
              <a:t>23/09/2024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D6CA0-F5FC-F64A-BCAB-A145A9B3B7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677870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D2BC0-4A86-A944-9EA5-83C8403426FC}" type="datetimeFigureOut">
              <a:rPr lang="fr-FR" smtClean="0"/>
              <a:t>23/09/2024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D6CA0-F5FC-F64A-BCAB-A145A9B3B7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6737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1425575"/>
            <a:ext cx="4876384" cy="4989513"/>
          </a:xfrm>
        </p:spPr>
        <p:txBody>
          <a:bodyPr anchor="b"/>
          <a:lstStyle>
            <a:lvl1pPr>
              <a:defRPr sz="5291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7693" y="3078850"/>
            <a:ext cx="7654171" cy="15196234"/>
          </a:xfrm>
        </p:spPr>
        <p:txBody>
          <a:bodyPr/>
          <a:lstStyle>
            <a:lvl1pPr>
              <a:defRPr sz="5291"/>
            </a:lvl1pPr>
            <a:lvl2pPr>
              <a:defRPr sz="4630"/>
            </a:lvl2pPr>
            <a:lvl3pPr>
              <a:defRPr sz="3968"/>
            </a:lvl3pPr>
            <a:lvl4pPr>
              <a:defRPr sz="3307"/>
            </a:lvl4pPr>
            <a:lvl5pPr>
              <a:defRPr sz="3307"/>
            </a:lvl5pPr>
            <a:lvl6pPr>
              <a:defRPr sz="3307"/>
            </a:lvl6pPr>
            <a:lvl7pPr>
              <a:defRPr sz="3307"/>
            </a:lvl7pPr>
            <a:lvl8pPr>
              <a:defRPr sz="3307"/>
            </a:lvl8pPr>
            <a:lvl9pPr>
              <a:defRPr sz="3307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6415088"/>
            <a:ext cx="4876384" cy="11884743"/>
          </a:xfrm>
        </p:spPr>
        <p:txBody>
          <a:bodyPr/>
          <a:lstStyle>
            <a:lvl1pPr marL="0" indent="0">
              <a:buNone/>
              <a:defRPr sz="2646"/>
            </a:lvl1pPr>
            <a:lvl2pPr marL="755980" indent="0">
              <a:buNone/>
              <a:defRPr sz="2315"/>
            </a:lvl2pPr>
            <a:lvl3pPr marL="1511960" indent="0">
              <a:buNone/>
              <a:defRPr sz="1984"/>
            </a:lvl3pPr>
            <a:lvl4pPr marL="2267941" indent="0">
              <a:buNone/>
              <a:defRPr sz="1654"/>
            </a:lvl4pPr>
            <a:lvl5pPr marL="3023921" indent="0">
              <a:buNone/>
              <a:defRPr sz="1654"/>
            </a:lvl5pPr>
            <a:lvl6pPr marL="3779901" indent="0">
              <a:buNone/>
              <a:defRPr sz="1654"/>
            </a:lvl6pPr>
            <a:lvl7pPr marL="4535881" indent="0">
              <a:buNone/>
              <a:defRPr sz="1654"/>
            </a:lvl7pPr>
            <a:lvl8pPr marL="5291861" indent="0">
              <a:buNone/>
              <a:defRPr sz="1654"/>
            </a:lvl8pPr>
            <a:lvl9pPr marL="6047842" indent="0">
              <a:buNone/>
              <a:defRPr sz="1654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D2BC0-4A86-A944-9EA5-83C8403426FC}" type="datetimeFigureOut">
              <a:rPr lang="fr-FR" smtClean="0"/>
              <a:t>23/09/2024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D6CA0-F5FC-F64A-BCAB-A145A9B3B7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544213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1425" y="1425575"/>
            <a:ext cx="4876384" cy="4989513"/>
          </a:xfrm>
        </p:spPr>
        <p:txBody>
          <a:bodyPr anchor="b"/>
          <a:lstStyle>
            <a:lvl1pPr>
              <a:defRPr sz="5291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27693" y="3078850"/>
            <a:ext cx="7654171" cy="15196234"/>
          </a:xfrm>
        </p:spPr>
        <p:txBody>
          <a:bodyPr anchor="t"/>
          <a:lstStyle>
            <a:lvl1pPr marL="0" indent="0">
              <a:buNone/>
              <a:defRPr sz="5291"/>
            </a:lvl1pPr>
            <a:lvl2pPr marL="755980" indent="0">
              <a:buNone/>
              <a:defRPr sz="4630"/>
            </a:lvl2pPr>
            <a:lvl3pPr marL="1511960" indent="0">
              <a:buNone/>
              <a:defRPr sz="3968"/>
            </a:lvl3pPr>
            <a:lvl4pPr marL="2267941" indent="0">
              <a:buNone/>
              <a:defRPr sz="3307"/>
            </a:lvl4pPr>
            <a:lvl5pPr marL="3023921" indent="0">
              <a:buNone/>
              <a:defRPr sz="3307"/>
            </a:lvl5pPr>
            <a:lvl6pPr marL="3779901" indent="0">
              <a:buNone/>
              <a:defRPr sz="3307"/>
            </a:lvl6pPr>
            <a:lvl7pPr marL="4535881" indent="0">
              <a:buNone/>
              <a:defRPr sz="3307"/>
            </a:lvl7pPr>
            <a:lvl8pPr marL="5291861" indent="0">
              <a:buNone/>
              <a:defRPr sz="3307"/>
            </a:lvl8pPr>
            <a:lvl9pPr marL="6047842" indent="0">
              <a:buNone/>
              <a:defRPr sz="3307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1425" y="6415088"/>
            <a:ext cx="4876384" cy="11884743"/>
          </a:xfrm>
        </p:spPr>
        <p:txBody>
          <a:bodyPr/>
          <a:lstStyle>
            <a:lvl1pPr marL="0" indent="0">
              <a:buNone/>
              <a:defRPr sz="2646"/>
            </a:lvl1pPr>
            <a:lvl2pPr marL="755980" indent="0">
              <a:buNone/>
              <a:defRPr sz="2315"/>
            </a:lvl2pPr>
            <a:lvl3pPr marL="1511960" indent="0">
              <a:buNone/>
              <a:defRPr sz="1984"/>
            </a:lvl3pPr>
            <a:lvl4pPr marL="2267941" indent="0">
              <a:buNone/>
              <a:defRPr sz="1654"/>
            </a:lvl4pPr>
            <a:lvl5pPr marL="3023921" indent="0">
              <a:buNone/>
              <a:defRPr sz="1654"/>
            </a:lvl5pPr>
            <a:lvl6pPr marL="3779901" indent="0">
              <a:buNone/>
              <a:defRPr sz="1654"/>
            </a:lvl6pPr>
            <a:lvl7pPr marL="4535881" indent="0">
              <a:buNone/>
              <a:defRPr sz="1654"/>
            </a:lvl7pPr>
            <a:lvl8pPr marL="5291861" indent="0">
              <a:buNone/>
              <a:defRPr sz="1654"/>
            </a:lvl8pPr>
            <a:lvl9pPr marL="6047842" indent="0">
              <a:buNone/>
              <a:defRPr sz="1654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D2BC0-4A86-A944-9EA5-83C8403426FC}" type="datetimeFigureOut">
              <a:rPr lang="fr-FR" smtClean="0"/>
              <a:t>23/09/2024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5D6CA0-F5FC-F64A-BCAB-A145A9B3B7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6463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39456" y="1138485"/>
            <a:ext cx="13040439" cy="413317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456" y="5692400"/>
            <a:ext cx="13040439" cy="13567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9455" y="19819457"/>
            <a:ext cx="3401854" cy="11384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9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5D2BC0-4A86-A944-9EA5-83C8403426FC}" type="datetimeFigureOut">
              <a:rPr lang="fr-FR" smtClean="0"/>
              <a:t>23/09/2024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08285" y="19819457"/>
            <a:ext cx="5102781" cy="11384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9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78041" y="19819457"/>
            <a:ext cx="3401854" cy="11384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98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5D6CA0-F5FC-F64A-BCAB-A145A9B3B75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7245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511960" rtl="0" eaLnBrk="1" latinLnBrk="0" hangingPunct="1">
        <a:lnSpc>
          <a:spcPct val="90000"/>
        </a:lnSpc>
        <a:spcBef>
          <a:spcPct val="0"/>
        </a:spcBef>
        <a:buNone/>
        <a:defRPr sz="72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77990" indent="-377990" algn="l" defTabSz="1511960" rtl="0" eaLnBrk="1" latinLnBrk="0" hangingPunct="1">
        <a:lnSpc>
          <a:spcPct val="90000"/>
        </a:lnSpc>
        <a:spcBef>
          <a:spcPts val="1654"/>
        </a:spcBef>
        <a:buFont typeface="Arial" panose="020B0604020202020204" pitchFamily="34" charset="0"/>
        <a:buChar char="•"/>
        <a:defRPr sz="4630" kern="1200">
          <a:solidFill>
            <a:schemeClr val="tx1"/>
          </a:solidFill>
          <a:latin typeface="+mn-lt"/>
          <a:ea typeface="+mn-ea"/>
          <a:cs typeface="+mn-cs"/>
        </a:defRPr>
      </a:lvl1pPr>
      <a:lvl2pPr marL="1133970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3968" kern="1200">
          <a:solidFill>
            <a:schemeClr val="tx1"/>
          </a:solidFill>
          <a:latin typeface="+mn-lt"/>
          <a:ea typeface="+mn-ea"/>
          <a:cs typeface="+mn-cs"/>
        </a:defRPr>
      </a:lvl2pPr>
      <a:lvl3pPr marL="188995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3307" kern="1200">
          <a:solidFill>
            <a:schemeClr val="tx1"/>
          </a:solidFill>
          <a:latin typeface="+mn-lt"/>
          <a:ea typeface="+mn-ea"/>
          <a:cs typeface="+mn-cs"/>
        </a:defRPr>
      </a:lvl3pPr>
      <a:lvl4pPr marL="264593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4pPr>
      <a:lvl5pPr marL="340191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5pPr>
      <a:lvl6pPr marL="415789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6pPr>
      <a:lvl7pPr marL="4913871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7pPr>
      <a:lvl8pPr marL="5669852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8pPr>
      <a:lvl9pPr marL="6425832" indent="-377990" algn="l" defTabSz="151196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97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1pPr>
      <a:lvl2pPr marL="755980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2pPr>
      <a:lvl3pPr marL="1511960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3pPr>
      <a:lvl4pPr marL="2267941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4pPr>
      <a:lvl5pPr marL="3023921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5pPr>
      <a:lvl6pPr marL="3779901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6pPr>
      <a:lvl7pPr marL="4535881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7pPr>
      <a:lvl8pPr marL="5291861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8pPr>
      <a:lvl9pPr marL="6047842" algn="l" defTabSz="1511960" rtl="0" eaLnBrk="1" latinLnBrk="0" hangingPunct="1">
        <a:defRPr sz="297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CD0901EA-F1CC-C9A2-9F5F-D61E7A538EC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39" y="1742"/>
            <a:ext cx="15117271" cy="21380140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0B342C3D-479D-568D-57E9-76719F9FE668}"/>
              </a:ext>
            </a:extLst>
          </p:cNvPr>
          <p:cNvSpPr txBox="1"/>
          <p:nvPr/>
        </p:nvSpPr>
        <p:spPr>
          <a:xfrm>
            <a:off x="6466075" y="3138608"/>
            <a:ext cx="7450195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1200"/>
              </a:spcAft>
            </a:pPr>
            <a:r>
              <a:rPr lang="fr-FR" sz="4400" b="1" dirty="0">
                <a:solidFill>
                  <a:schemeClr val="bg1"/>
                </a:solidFill>
                <a:latin typeface="Sora" pitchFamily="2" charset="0"/>
                <a:cs typeface="Sora" pitchFamily="2" charset="0"/>
              </a:rPr>
              <a:t>BOURSE D’ÉTUDES</a:t>
            </a:r>
          </a:p>
          <a:p>
            <a:pPr>
              <a:spcAft>
                <a:spcPts val="1200"/>
              </a:spcAft>
            </a:pPr>
            <a:r>
              <a:rPr lang="fr-FR" sz="3600" dirty="0">
                <a:solidFill>
                  <a:schemeClr val="bg1"/>
                </a:solidFill>
                <a:latin typeface="Sora Light" pitchFamily="2" charset="0"/>
                <a:cs typeface="Sora Light" pitchFamily="2" charset="0"/>
              </a:rPr>
              <a:t>Rejoignez la filière nucléaire, </a:t>
            </a:r>
            <a:br>
              <a:rPr lang="fr-FR" sz="3600" dirty="0">
                <a:solidFill>
                  <a:schemeClr val="bg1"/>
                </a:solidFill>
                <a:latin typeface="Sora Light" pitchFamily="2" charset="0"/>
                <a:cs typeface="Sora Light" pitchFamily="2" charset="0"/>
              </a:rPr>
            </a:br>
            <a:r>
              <a:rPr lang="fr-FR" sz="3600" dirty="0">
                <a:solidFill>
                  <a:schemeClr val="bg1"/>
                </a:solidFill>
                <a:latin typeface="Sora Light" pitchFamily="2" charset="0"/>
                <a:cs typeface="Sora Light" pitchFamily="2" charset="0"/>
              </a:rPr>
              <a:t>une filière d’avenir 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B7460C6-52CE-ADA6-34E0-79A45A7C8FCA}"/>
              </a:ext>
            </a:extLst>
          </p:cNvPr>
          <p:cNvSpPr txBox="1"/>
          <p:nvPr/>
        </p:nvSpPr>
        <p:spPr>
          <a:xfrm>
            <a:off x="6513070" y="7692382"/>
            <a:ext cx="7806434" cy="20706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33363" indent="-233363">
              <a:lnSpc>
                <a:spcPct val="107000"/>
              </a:lnSpc>
              <a:spcAft>
                <a:spcPts val="1400"/>
              </a:spcAft>
              <a:buFont typeface="Wingdings" pitchFamily="2" charset="2"/>
              <a:buChar char="§"/>
            </a:pPr>
            <a:r>
              <a:rPr lang="fr-FR" sz="2200" dirty="0">
                <a:solidFill>
                  <a:schemeClr val="bg1"/>
                </a:solidFill>
                <a:effectLst/>
                <a:latin typeface="Sora" pitchFamily="2" charset="0"/>
                <a:ea typeface="Calibri" panose="020F0502020204030204" pitchFamily="34" charset="0"/>
                <a:cs typeface="Sora" pitchFamily="2" charset="0"/>
              </a:rPr>
              <a:t>La filière nucléaire est la 3</a:t>
            </a:r>
            <a:r>
              <a:rPr lang="fr-FR" sz="2200" baseline="30000" dirty="0">
                <a:solidFill>
                  <a:schemeClr val="bg1"/>
                </a:solidFill>
                <a:effectLst/>
                <a:latin typeface="Sora" pitchFamily="2" charset="0"/>
                <a:ea typeface="Calibri" panose="020F0502020204030204" pitchFamily="34" charset="0"/>
                <a:cs typeface="Sora" pitchFamily="2" charset="0"/>
              </a:rPr>
              <a:t>e</a:t>
            </a:r>
            <a:r>
              <a:rPr lang="fr-FR" sz="2200" dirty="0">
                <a:solidFill>
                  <a:schemeClr val="bg1"/>
                </a:solidFill>
                <a:effectLst/>
                <a:latin typeface="Sora" pitchFamily="2" charset="0"/>
                <a:ea typeface="Calibri" panose="020F0502020204030204" pitchFamily="34" charset="0"/>
                <a:cs typeface="Sora" pitchFamily="2" charset="0"/>
              </a:rPr>
              <a:t> filière industrielle française avec près de 125 000 emplois techniques et scientifiques qualifiés. </a:t>
            </a:r>
          </a:p>
          <a:p>
            <a:pPr marL="233363" indent="-233363">
              <a:lnSpc>
                <a:spcPct val="107000"/>
              </a:lnSpc>
              <a:spcAft>
                <a:spcPts val="1400"/>
              </a:spcAft>
              <a:buFont typeface="Wingdings" pitchFamily="2" charset="2"/>
              <a:buChar char="§"/>
            </a:pPr>
            <a:r>
              <a:rPr lang="fr-FR" sz="2200" dirty="0">
                <a:solidFill>
                  <a:schemeClr val="bg1"/>
                </a:solidFill>
                <a:latin typeface="Sora" pitchFamily="2" charset="0"/>
                <a:ea typeface="Calibri" panose="020F0502020204030204" pitchFamily="34" charset="0"/>
                <a:cs typeface="Sora" pitchFamily="2" charset="0"/>
              </a:rPr>
              <a:t>Elle recrute  </a:t>
            </a:r>
            <a:r>
              <a:rPr lang="fr-FR" sz="2200" dirty="0">
                <a:solidFill>
                  <a:schemeClr val="bg1"/>
                </a:solidFill>
                <a:effectLst/>
                <a:latin typeface="Sora" pitchFamily="2" charset="0"/>
                <a:ea typeface="Calibri" panose="020F0502020204030204" pitchFamily="34" charset="0"/>
                <a:cs typeface="Sora" pitchFamily="2" charset="0"/>
              </a:rPr>
              <a:t>6 000 à 10 000 emplois par an dans toute la France du CAP au Bac+5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AA39619C-38DF-37A0-3BA1-F6D4CEE4FC1C}"/>
              </a:ext>
            </a:extLst>
          </p:cNvPr>
          <p:cNvSpPr txBox="1"/>
          <p:nvPr/>
        </p:nvSpPr>
        <p:spPr>
          <a:xfrm>
            <a:off x="6513070" y="11045414"/>
            <a:ext cx="7450195" cy="1166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1400"/>
              </a:spcAft>
            </a:pPr>
            <a:r>
              <a:rPr lang="fr-FR" sz="2200" dirty="0">
                <a:solidFill>
                  <a:schemeClr val="bg1"/>
                </a:solidFill>
                <a:effectLst/>
                <a:latin typeface="Sora" pitchFamily="2" charset="0"/>
                <a:ea typeface="Calibri" panose="020F0502020204030204" pitchFamily="34" charset="0"/>
                <a:cs typeface="Sora" pitchFamily="2" charset="0"/>
              </a:rPr>
              <a:t>Pour favoriser votre intégration dans la filière nucléaire, vous pouvez obtenir une bourse d’étude et un parrain ou une marraine, travaillant dans  une entreprise de la filière.</a:t>
            </a:r>
          </a:p>
        </p:txBody>
      </p:sp>
      <p:grpSp>
        <p:nvGrpSpPr>
          <p:cNvPr id="25" name="Groupe 24">
            <a:extLst>
              <a:ext uri="{FF2B5EF4-FFF2-40B4-BE49-F238E27FC236}">
                <a16:creationId xmlns:a16="http://schemas.microsoft.com/office/drawing/2014/main" id="{74118106-9371-8483-759B-A7508912A92F}"/>
              </a:ext>
            </a:extLst>
          </p:cNvPr>
          <p:cNvGrpSpPr/>
          <p:nvPr/>
        </p:nvGrpSpPr>
        <p:grpSpPr>
          <a:xfrm>
            <a:off x="6456792" y="12689688"/>
            <a:ext cx="2091808" cy="534448"/>
            <a:chOff x="6456792" y="13549224"/>
            <a:chExt cx="2091808" cy="534448"/>
          </a:xfrm>
        </p:grpSpPr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1A98A662-08C3-035A-05A7-4746DB095C05}"/>
                </a:ext>
              </a:extLst>
            </p:cNvPr>
            <p:cNvSpPr txBox="1"/>
            <p:nvPr/>
          </p:nvSpPr>
          <p:spPr>
            <a:xfrm>
              <a:off x="6456792" y="13549224"/>
              <a:ext cx="2024378" cy="461665"/>
            </a:xfrm>
            <a:custGeom>
              <a:avLst/>
              <a:gdLst>
                <a:gd name="connsiteX0" fmla="*/ 0 w 2024378"/>
                <a:gd name="connsiteY0" fmla="*/ 0 h 461665"/>
                <a:gd name="connsiteX1" fmla="*/ 485851 w 2024378"/>
                <a:gd name="connsiteY1" fmla="*/ 0 h 461665"/>
                <a:gd name="connsiteX2" fmla="*/ 991945 w 2024378"/>
                <a:gd name="connsiteY2" fmla="*/ 0 h 461665"/>
                <a:gd name="connsiteX3" fmla="*/ 1498040 w 2024378"/>
                <a:gd name="connsiteY3" fmla="*/ 0 h 461665"/>
                <a:gd name="connsiteX4" fmla="*/ 2024378 w 2024378"/>
                <a:gd name="connsiteY4" fmla="*/ 0 h 461665"/>
                <a:gd name="connsiteX5" fmla="*/ 2024378 w 2024378"/>
                <a:gd name="connsiteY5" fmla="*/ 461665 h 461665"/>
                <a:gd name="connsiteX6" fmla="*/ 1518284 w 2024378"/>
                <a:gd name="connsiteY6" fmla="*/ 461665 h 461665"/>
                <a:gd name="connsiteX7" fmla="*/ 1052677 w 2024378"/>
                <a:gd name="connsiteY7" fmla="*/ 461665 h 461665"/>
                <a:gd name="connsiteX8" fmla="*/ 587070 w 2024378"/>
                <a:gd name="connsiteY8" fmla="*/ 461665 h 461665"/>
                <a:gd name="connsiteX9" fmla="*/ 0 w 2024378"/>
                <a:gd name="connsiteY9" fmla="*/ 461665 h 461665"/>
                <a:gd name="connsiteX10" fmla="*/ 0 w 2024378"/>
                <a:gd name="connsiteY10" fmla="*/ 0 h 461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024378" h="461665" fill="none" extrusionOk="0">
                  <a:moveTo>
                    <a:pt x="0" y="0"/>
                  </a:moveTo>
                  <a:cubicBezTo>
                    <a:pt x="161304" y="-11502"/>
                    <a:pt x="371571" y="17015"/>
                    <a:pt x="485851" y="0"/>
                  </a:cubicBezTo>
                  <a:cubicBezTo>
                    <a:pt x="600131" y="-17015"/>
                    <a:pt x="757332" y="26444"/>
                    <a:pt x="991945" y="0"/>
                  </a:cubicBezTo>
                  <a:cubicBezTo>
                    <a:pt x="1226558" y="-26444"/>
                    <a:pt x="1344083" y="43206"/>
                    <a:pt x="1498040" y="0"/>
                  </a:cubicBezTo>
                  <a:cubicBezTo>
                    <a:pt x="1651998" y="-43206"/>
                    <a:pt x="1775903" y="13980"/>
                    <a:pt x="2024378" y="0"/>
                  </a:cubicBezTo>
                  <a:cubicBezTo>
                    <a:pt x="2036345" y="97575"/>
                    <a:pt x="2024134" y="328061"/>
                    <a:pt x="2024378" y="461665"/>
                  </a:cubicBezTo>
                  <a:cubicBezTo>
                    <a:pt x="1911426" y="512316"/>
                    <a:pt x="1631746" y="449699"/>
                    <a:pt x="1518284" y="461665"/>
                  </a:cubicBezTo>
                  <a:cubicBezTo>
                    <a:pt x="1404822" y="473631"/>
                    <a:pt x="1192374" y="450006"/>
                    <a:pt x="1052677" y="461665"/>
                  </a:cubicBezTo>
                  <a:cubicBezTo>
                    <a:pt x="912980" y="473324"/>
                    <a:pt x="734019" y="423272"/>
                    <a:pt x="587070" y="461665"/>
                  </a:cubicBezTo>
                  <a:cubicBezTo>
                    <a:pt x="440121" y="500058"/>
                    <a:pt x="153672" y="391794"/>
                    <a:pt x="0" y="461665"/>
                  </a:cubicBezTo>
                  <a:cubicBezTo>
                    <a:pt x="-3231" y="302047"/>
                    <a:pt x="44527" y="228585"/>
                    <a:pt x="0" y="0"/>
                  </a:cubicBezTo>
                  <a:close/>
                </a:path>
                <a:path w="2024378" h="461665" stroke="0" extrusionOk="0">
                  <a:moveTo>
                    <a:pt x="0" y="0"/>
                  </a:moveTo>
                  <a:cubicBezTo>
                    <a:pt x="171887" y="-22389"/>
                    <a:pt x="256739" y="17934"/>
                    <a:pt x="485851" y="0"/>
                  </a:cubicBezTo>
                  <a:cubicBezTo>
                    <a:pt x="714963" y="-17934"/>
                    <a:pt x="813311" y="18030"/>
                    <a:pt x="931214" y="0"/>
                  </a:cubicBezTo>
                  <a:cubicBezTo>
                    <a:pt x="1049117" y="-18030"/>
                    <a:pt x="1207679" y="30303"/>
                    <a:pt x="1477796" y="0"/>
                  </a:cubicBezTo>
                  <a:cubicBezTo>
                    <a:pt x="1747913" y="-30303"/>
                    <a:pt x="1827710" y="64259"/>
                    <a:pt x="2024378" y="0"/>
                  </a:cubicBezTo>
                  <a:cubicBezTo>
                    <a:pt x="2078417" y="167166"/>
                    <a:pt x="1987138" y="342841"/>
                    <a:pt x="2024378" y="461665"/>
                  </a:cubicBezTo>
                  <a:cubicBezTo>
                    <a:pt x="1828404" y="466365"/>
                    <a:pt x="1670344" y="412545"/>
                    <a:pt x="1558771" y="461665"/>
                  </a:cubicBezTo>
                  <a:cubicBezTo>
                    <a:pt x="1447198" y="510785"/>
                    <a:pt x="1203441" y="440320"/>
                    <a:pt x="1093164" y="461665"/>
                  </a:cubicBezTo>
                  <a:cubicBezTo>
                    <a:pt x="982887" y="483010"/>
                    <a:pt x="659172" y="435712"/>
                    <a:pt x="546582" y="461665"/>
                  </a:cubicBezTo>
                  <a:cubicBezTo>
                    <a:pt x="433992" y="487618"/>
                    <a:pt x="230650" y="444683"/>
                    <a:pt x="0" y="461665"/>
                  </a:cubicBezTo>
                  <a:cubicBezTo>
                    <a:pt x="-7079" y="275849"/>
                    <a:pt x="43389" y="136500"/>
                    <a:pt x="0" y="0"/>
                  </a:cubicBezTo>
                  <a:close/>
                </a:path>
              </a:pathLst>
            </a:custGeom>
            <a:solidFill>
              <a:srgbClr val="E9E642"/>
            </a:solidFill>
            <a:ln>
              <a:solidFill>
                <a:srgbClr val="E9E642"/>
              </a:solidFill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txBody>
            <a:bodyPr wrap="square" rtlCol="0">
              <a:spAutoFit/>
            </a:bodyPr>
            <a:lstStyle/>
            <a:p>
              <a:endParaRPr lang="fr-FR" sz="2400" b="1" dirty="0">
                <a:solidFill>
                  <a:srgbClr val="3B6CA7"/>
                </a:solidFill>
                <a:latin typeface="Sora" pitchFamily="2" charset="0"/>
                <a:ea typeface="Calibri" panose="020F0502020204030204" pitchFamily="34" charset="0"/>
                <a:cs typeface="Sora" pitchFamily="2" charset="0"/>
              </a:endParaRPr>
            </a:p>
          </p:txBody>
        </p:sp>
        <p:sp>
          <p:nvSpPr>
            <p:cNvPr id="11" name="ZoneTexte 10">
              <a:extLst>
                <a:ext uri="{FF2B5EF4-FFF2-40B4-BE49-F238E27FC236}">
                  <a16:creationId xmlns:a16="http://schemas.microsoft.com/office/drawing/2014/main" id="{4694DEC4-769E-4161-2BEF-687B8F87775C}"/>
                </a:ext>
              </a:extLst>
            </p:cNvPr>
            <p:cNvSpPr txBox="1"/>
            <p:nvPr/>
          </p:nvSpPr>
          <p:spPr>
            <a:xfrm>
              <a:off x="6524222" y="13622007"/>
              <a:ext cx="2024378" cy="461665"/>
            </a:xfrm>
            <a:custGeom>
              <a:avLst/>
              <a:gdLst>
                <a:gd name="connsiteX0" fmla="*/ 0 w 2024378"/>
                <a:gd name="connsiteY0" fmla="*/ 0 h 461665"/>
                <a:gd name="connsiteX1" fmla="*/ 715280 w 2024378"/>
                <a:gd name="connsiteY1" fmla="*/ 0 h 461665"/>
                <a:gd name="connsiteX2" fmla="*/ 1410317 w 2024378"/>
                <a:gd name="connsiteY2" fmla="*/ 0 h 461665"/>
                <a:gd name="connsiteX3" fmla="*/ 2024378 w 2024378"/>
                <a:gd name="connsiteY3" fmla="*/ 0 h 461665"/>
                <a:gd name="connsiteX4" fmla="*/ 2024378 w 2024378"/>
                <a:gd name="connsiteY4" fmla="*/ 461665 h 461665"/>
                <a:gd name="connsiteX5" fmla="*/ 1390073 w 2024378"/>
                <a:gd name="connsiteY5" fmla="*/ 461665 h 461665"/>
                <a:gd name="connsiteX6" fmla="*/ 715280 w 2024378"/>
                <a:gd name="connsiteY6" fmla="*/ 461665 h 461665"/>
                <a:gd name="connsiteX7" fmla="*/ 0 w 2024378"/>
                <a:gd name="connsiteY7" fmla="*/ 461665 h 461665"/>
                <a:gd name="connsiteX8" fmla="*/ 0 w 2024378"/>
                <a:gd name="connsiteY8" fmla="*/ 0 h 461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24378" h="461665" fill="none" extrusionOk="0">
                  <a:moveTo>
                    <a:pt x="0" y="0"/>
                  </a:moveTo>
                  <a:cubicBezTo>
                    <a:pt x="357579" y="-28895"/>
                    <a:pt x="562913" y="24279"/>
                    <a:pt x="715280" y="0"/>
                  </a:cubicBezTo>
                  <a:cubicBezTo>
                    <a:pt x="867647" y="-24279"/>
                    <a:pt x="1134073" y="-7303"/>
                    <a:pt x="1410317" y="0"/>
                  </a:cubicBezTo>
                  <a:cubicBezTo>
                    <a:pt x="1686561" y="7303"/>
                    <a:pt x="1763848" y="5968"/>
                    <a:pt x="2024378" y="0"/>
                  </a:cubicBezTo>
                  <a:cubicBezTo>
                    <a:pt x="2036726" y="151199"/>
                    <a:pt x="2022247" y="286920"/>
                    <a:pt x="2024378" y="461665"/>
                  </a:cubicBezTo>
                  <a:cubicBezTo>
                    <a:pt x="1779562" y="472251"/>
                    <a:pt x="1674787" y="468725"/>
                    <a:pt x="1390073" y="461665"/>
                  </a:cubicBezTo>
                  <a:cubicBezTo>
                    <a:pt x="1105360" y="454605"/>
                    <a:pt x="908901" y="444648"/>
                    <a:pt x="715280" y="461665"/>
                  </a:cubicBezTo>
                  <a:cubicBezTo>
                    <a:pt x="521659" y="478682"/>
                    <a:pt x="174601" y="435709"/>
                    <a:pt x="0" y="461665"/>
                  </a:cubicBezTo>
                  <a:cubicBezTo>
                    <a:pt x="7532" y="266005"/>
                    <a:pt x="-4831" y="226208"/>
                    <a:pt x="0" y="0"/>
                  </a:cubicBezTo>
                  <a:close/>
                </a:path>
                <a:path w="2024378" h="461665" stroke="0" extrusionOk="0">
                  <a:moveTo>
                    <a:pt x="0" y="0"/>
                  </a:moveTo>
                  <a:cubicBezTo>
                    <a:pt x="171897" y="13904"/>
                    <a:pt x="423553" y="11789"/>
                    <a:pt x="654549" y="0"/>
                  </a:cubicBezTo>
                  <a:cubicBezTo>
                    <a:pt x="885545" y="-11789"/>
                    <a:pt x="1014785" y="-9337"/>
                    <a:pt x="1268610" y="0"/>
                  </a:cubicBezTo>
                  <a:cubicBezTo>
                    <a:pt x="1522435" y="9337"/>
                    <a:pt x="1698213" y="12777"/>
                    <a:pt x="2024378" y="0"/>
                  </a:cubicBezTo>
                  <a:cubicBezTo>
                    <a:pt x="2022110" y="217652"/>
                    <a:pt x="2011421" y="330148"/>
                    <a:pt x="2024378" y="461665"/>
                  </a:cubicBezTo>
                  <a:cubicBezTo>
                    <a:pt x="1742435" y="471670"/>
                    <a:pt x="1611855" y="452836"/>
                    <a:pt x="1390073" y="461665"/>
                  </a:cubicBezTo>
                  <a:cubicBezTo>
                    <a:pt x="1168292" y="470494"/>
                    <a:pt x="954261" y="495038"/>
                    <a:pt x="674793" y="461665"/>
                  </a:cubicBezTo>
                  <a:cubicBezTo>
                    <a:pt x="395325" y="428292"/>
                    <a:pt x="307923" y="443658"/>
                    <a:pt x="0" y="461665"/>
                  </a:cubicBezTo>
                  <a:cubicBezTo>
                    <a:pt x="-12559" y="298091"/>
                    <a:pt x="13350" y="144582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txBody>
            <a:bodyPr wrap="square" rtlCol="0">
              <a:spAutoFit/>
            </a:bodyPr>
            <a:lstStyle/>
            <a:p>
              <a:r>
                <a:rPr lang="fr-FR" sz="2400" b="1" dirty="0">
                  <a:solidFill>
                    <a:srgbClr val="3B6CA7"/>
                  </a:solidFill>
                  <a:effectLst/>
                  <a:latin typeface="Sora" pitchFamily="2" charset="0"/>
                  <a:ea typeface="Calibri" panose="020F0502020204030204" pitchFamily="34" charset="0"/>
                  <a:cs typeface="Sora" pitchFamily="2" charset="0"/>
                </a:rPr>
                <a:t>Comment ?</a:t>
              </a:r>
            </a:p>
          </p:txBody>
        </p:sp>
      </p:grpSp>
      <p:sp>
        <p:nvSpPr>
          <p:cNvPr id="12" name="ZoneTexte 11">
            <a:extLst>
              <a:ext uri="{FF2B5EF4-FFF2-40B4-BE49-F238E27FC236}">
                <a16:creationId xmlns:a16="http://schemas.microsoft.com/office/drawing/2014/main" id="{568DF7EA-545C-7744-E5AF-7CCE26DDE1FC}"/>
              </a:ext>
            </a:extLst>
          </p:cNvPr>
          <p:cNvSpPr txBox="1"/>
          <p:nvPr/>
        </p:nvSpPr>
        <p:spPr>
          <a:xfrm>
            <a:off x="7059168" y="13540234"/>
            <a:ext cx="7116417" cy="15288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1400"/>
              </a:spcAft>
            </a:pPr>
            <a:r>
              <a:rPr lang="fr-FR" sz="2200" dirty="0">
                <a:solidFill>
                  <a:schemeClr val="bg1"/>
                </a:solidFill>
                <a:effectLst/>
                <a:latin typeface="Sora" pitchFamily="2" charset="0"/>
                <a:ea typeface="Calibri" panose="020F0502020204030204" pitchFamily="34" charset="0"/>
                <a:cs typeface="Sora" pitchFamily="2" charset="0"/>
              </a:rPr>
              <a:t>Suivre une formation professionnelle menant aux métiers recherchés au sein de la filière nucléaire (soudeur, tuyauteur, chaudronnier, électricien industriel, mécanicien machine tournante, etc.) </a:t>
            </a:r>
          </a:p>
        </p:txBody>
      </p:sp>
      <p:grpSp>
        <p:nvGrpSpPr>
          <p:cNvPr id="23" name="Groupe 22">
            <a:extLst>
              <a:ext uri="{FF2B5EF4-FFF2-40B4-BE49-F238E27FC236}">
                <a16:creationId xmlns:a16="http://schemas.microsoft.com/office/drawing/2014/main" id="{62C73514-9A21-993A-CC43-B85E9DC8F3F6}"/>
              </a:ext>
            </a:extLst>
          </p:cNvPr>
          <p:cNvGrpSpPr/>
          <p:nvPr/>
        </p:nvGrpSpPr>
        <p:grpSpPr>
          <a:xfrm>
            <a:off x="6456792" y="6795955"/>
            <a:ext cx="5668948" cy="532772"/>
            <a:chOff x="6456792" y="7344595"/>
            <a:chExt cx="5668948" cy="532772"/>
          </a:xfrm>
        </p:grpSpPr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1F383AA5-0012-022D-15C6-A07E94A7DC42}"/>
                </a:ext>
              </a:extLst>
            </p:cNvPr>
            <p:cNvSpPr txBox="1"/>
            <p:nvPr/>
          </p:nvSpPr>
          <p:spPr>
            <a:xfrm>
              <a:off x="6456792" y="7344595"/>
              <a:ext cx="5601518" cy="461665"/>
            </a:xfrm>
            <a:custGeom>
              <a:avLst/>
              <a:gdLst>
                <a:gd name="connsiteX0" fmla="*/ 0 w 5601518"/>
                <a:gd name="connsiteY0" fmla="*/ 0 h 461665"/>
                <a:gd name="connsiteX1" fmla="*/ 560152 w 5601518"/>
                <a:gd name="connsiteY1" fmla="*/ 0 h 461665"/>
                <a:gd name="connsiteX2" fmla="*/ 1120304 w 5601518"/>
                <a:gd name="connsiteY2" fmla="*/ 0 h 461665"/>
                <a:gd name="connsiteX3" fmla="*/ 1680455 w 5601518"/>
                <a:gd name="connsiteY3" fmla="*/ 0 h 461665"/>
                <a:gd name="connsiteX4" fmla="*/ 2352638 w 5601518"/>
                <a:gd name="connsiteY4" fmla="*/ 0 h 461665"/>
                <a:gd name="connsiteX5" fmla="*/ 2968805 w 5601518"/>
                <a:gd name="connsiteY5" fmla="*/ 0 h 461665"/>
                <a:gd name="connsiteX6" fmla="*/ 3360911 w 5601518"/>
                <a:gd name="connsiteY6" fmla="*/ 0 h 461665"/>
                <a:gd name="connsiteX7" fmla="*/ 3865047 w 5601518"/>
                <a:gd name="connsiteY7" fmla="*/ 0 h 461665"/>
                <a:gd name="connsiteX8" fmla="*/ 4537230 w 5601518"/>
                <a:gd name="connsiteY8" fmla="*/ 0 h 461665"/>
                <a:gd name="connsiteX9" fmla="*/ 5097381 w 5601518"/>
                <a:gd name="connsiteY9" fmla="*/ 0 h 461665"/>
                <a:gd name="connsiteX10" fmla="*/ 5601518 w 5601518"/>
                <a:gd name="connsiteY10" fmla="*/ 0 h 461665"/>
                <a:gd name="connsiteX11" fmla="*/ 5601518 w 5601518"/>
                <a:gd name="connsiteY11" fmla="*/ 461665 h 461665"/>
                <a:gd name="connsiteX12" fmla="*/ 5153397 w 5601518"/>
                <a:gd name="connsiteY12" fmla="*/ 461665 h 461665"/>
                <a:gd name="connsiteX13" fmla="*/ 4481214 w 5601518"/>
                <a:gd name="connsiteY13" fmla="*/ 461665 h 461665"/>
                <a:gd name="connsiteX14" fmla="*/ 4033093 w 5601518"/>
                <a:gd name="connsiteY14" fmla="*/ 461665 h 461665"/>
                <a:gd name="connsiteX15" fmla="*/ 3640987 w 5601518"/>
                <a:gd name="connsiteY15" fmla="*/ 461665 h 461665"/>
                <a:gd name="connsiteX16" fmla="*/ 3248880 w 5601518"/>
                <a:gd name="connsiteY16" fmla="*/ 461665 h 461665"/>
                <a:gd name="connsiteX17" fmla="*/ 2632713 w 5601518"/>
                <a:gd name="connsiteY17" fmla="*/ 461665 h 461665"/>
                <a:gd name="connsiteX18" fmla="*/ 2240607 w 5601518"/>
                <a:gd name="connsiteY18" fmla="*/ 461665 h 461665"/>
                <a:gd name="connsiteX19" fmla="*/ 1680455 w 5601518"/>
                <a:gd name="connsiteY19" fmla="*/ 461665 h 461665"/>
                <a:gd name="connsiteX20" fmla="*/ 1232334 w 5601518"/>
                <a:gd name="connsiteY20" fmla="*/ 461665 h 461665"/>
                <a:gd name="connsiteX21" fmla="*/ 672182 w 5601518"/>
                <a:gd name="connsiteY21" fmla="*/ 461665 h 461665"/>
                <a:gd name="connsiteX22" fmla="*/ 0 w 5601518"/>
                <a:gd name="connsiteY22" fmla="*/ 461665 h 461665"/>
                <a:gd name="connsiteX23" fmla="*/ 0 w 5601518"/>
                <a:gd name="connsiteY23" fmla="*/ 0 h 461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601518" h="461665" fill="none" extrusionOk="0">
                  <a:moveTo>
                    <a:pt x="0" y="0"/>
                  </a:moveTo>
                  <a:cubicBezTo>
                    <a:pt x="161468" y="-58211"/>
                    <a:pt x="351960" y="16589"/>
                    <a:pt x="560152" y="0"/>
                  </a:cubicBezTo>
                  <a:cubicBezTo>
                    <a:pt x="768344" y="-16589"/>
                    <a:pt x="851470" y="54915"/>
                    <a:pt x="1120304" y="0"/>
                  </a:cubicBezTo>
                  <a:cubicBezTo>
                    <a:pt x="1389138" y="-54915"/>
                    <a:pt x="1453662" y="14731"/>
                    <a:pt x="1680455" y="0"/>
                  </a:cubicBezTo>
                  <a:cubicBezTo>
                    <a:pt x="1907248" y="-14731"/>
                    <a:pt x="2068026" y="12059"/>
                    <a:pt x="2352638" y="0"/>
                  </a:cubicBezTo>
                  <a:cubicBezTo>
                    <a:pt x="2637250" y="-12059"/>
                    <a:pt x="2806395" y="40055"/>
                    <a:pt x="2968805" y="0"/>
                  </a:cubicBezTo>
                  <a:cubicBezTo>
                    <a:pt x="3131215" y="-40055"/>
                    <a:pt x="3224845" y="8914"/>
                    <a:pt x="3360911" y="0"/>
                  </a:cubicBezTo>
                  <a:cubicBezTo>
                    <a:pt x="3496977" y="-8914"/>
                    <a:pt x="3726426" y="4000"/>
                    <a:pt x="3865047" y="0"/>
                  </a:cubicBezTo>
                  <a:cubicBezTo>
                    <a:pt x="4003668" y="-4000"/>
                    <a:pt x="4295541" y="46468"/>
                    <a:pt x="4537230" y="0"/>
                  </a:cubicBezTo>
                  <a:cubicBezTo>
                    <a:pt x="4778919" y="-46468"/>
                    <a:pt x="4977160" y="21664"/>
                    <a:pt x="5097381" y="0"/>
                  </a:cubicBezTo>
                  <a:cubicBezTo>
                    <a:pt x="5217602" y="-21664"/>
                    <a:pt x="5410459" y="57434"/>
                    <a:pt x="5601518" y="0"/>
                  </a:cubicBezTo>
                  <a:cubicBezTo>
                    <a:pt x="5636788" y="160103"/>
                    <a:pt x="5600945" y="322925"/>
                    <a:pt x="5601518" y="461665"/>
                  </a:cubicBezTo>
                  <a:cubicBezTo>
                    <a:pt x="5498280" y="513168"/>
                    <a:pt x="5283698" y="455603"/>
                    <a:pt x="5153397" y="461665"/>
                  </a:cubicBezTo>
                  <a:cubicBezTo>
                    <a:pt x="5023096" y="467727"/>
                    <a:pt x="4734728" y="405898"/>
                    <a:pt x="4481214" y="461665"/>
                  </a:cubicBezTo>
                  <a:cubicBezTo>
                    <a:pt x="4227700" y="517432"/>
                    <a:pt x="4246797" y="460306"/>
                    <a:pt x="4033093" y="461665"/>
                  </a:cubicBezTo>
                  <a:cubicBezTo>
                    <a:pt x="3819389" y="463024"/>
                    <a:pt x="3780190" y="450809"/>
                    <a:pt x="3640987" y="461665"/>
                  </a:cubicBezTo>
                  <a:cubicBezTo>
                    <a:pt x="3501784" y="472521"/>
                    <a:pt x="3342102" y="434518"/>
                    <a:pt x="3248880" y="461665"/>
                  </a:cubicBezTo>
                  <a:cubicBezTo>
                    <a:pt x="3155658" y="488812"/>
                    <a:pt x="2836505" y="433330"/>
                    <a:pt x="2632713" y="461665"/>
                  </a:cubicBezTo>
                  <a:cubicBezTo>
                    <a:pt x="2428921" y="490000"/>
                    <a:pt x="2338513" y="425814"/>
                    <a:pt x="2240607" y="461665"/>
                  </a:cubicBezTo>
                  <a:cubicBezTo>
                    <a:pt x="2142701" y="497516"/>
                    <a:pt x="1856864" y="405654"/>
                    <a:pt x="1680455" y="461665"/>
                  </a:cubicBezTo>
                  <a:cubicBezTo>
                    <a:pt x="1504046" y="517676"/>
                    <a:pt x="1453962" y="439928"/>
                    <a:pt x="1232334" y="461665"/>
                  </a:cubicBezTo>
                  <a:cubicBezTo>
                    <a:pt x="1010706" y="483402"/>
                    <a:pt x="882912" y="435785"/>
                    <a:pt x="672182" y="461665"/>
                  </a:cubicBezTo>
                  <a:cubicBezTo>
                    <a:pt x="461452" y="487545"/>
                    <a:pt x="217704" y="431352"/>
                    <a:pt x="0" y="461665"/>
                  </a:cubicBezTo>
                  <a:cubicBezTo>
                    <a:pt x="-13755" y="303688"/>
                    <a:pt x="15316" y="147160"/>
                    <a:pt x="0" y="0"/>
                  </a:cubicBezTo>
                  <a:close/>
                </a:path>
                <a:path w="5601518" h="461665" stroke="0" extrusionOk="0">
                  <a:moveTo>
                    <a:pt x="0" y="0"/>
                  </a:moveTo>
                  <a:cubicBezTo>
                    <a:pt x="102147" y="-26785"/>
                    <a:pt x="307611" y="8942"/>
                    <a:pt x="504137" y="0"/>
                  </a:cubicBezTo>
                  <a:cubicBezTo>
                    <a:pt x="700663" y="-8942"/>
                    <a:pt x="775245" y="42009"/>
                    <a:pt x="896243" y="0"/>
                  </a:cubicBezTo>
                  <a:cubicBezTo>
                    <a:pt x="1017241" y="-42009"/>
                    <a:pt x="1381730" y="64899"/>
                    <a:pt x="1568425" y="0"/>
                  </a:cubicBezTo>
                  <a:cubicBezTo>
                    <a:pt x="1755120" y="-64899"/>
                    <a:pt x="1913481" y="42440"/>
                    <a:pt x="2072562" y="0"/>
                  </a:cubicBezTo>
                  <a:cubicBezTo>
                    <a:pt x="2231643" y="-42440"/>
                    <a:pt x="2366275" y="54703"/>
                    <a:pt x="2576698" y="0"/>
                  </a:cubicBezTo>
                  <a:cubicBezTo>
                    <a:pt x="2787121" y="-54703"/>
                    <a:pt x="2971236" y="14370"/>
                    <a:pt x="3248880" y="0"/>
                  </a:cubicBezTo>
                  <a:cubicBezTo>
                    <a:pt x="3526524" y="-14370"/>
                    <a:pt x="3528432" y="27790"/>
                    <a:pt x="3697002" y="0"/>
                  </a:cubicBezTo>
                  <a:cubicBezTo>
                    <a:pt x="3865572" y="-27790"/>
                    <a:pt x="4139204" y="12461"/>
                    <a:pt x="4369184" y="0"/>
                  </a:cubicBezTo>
                  <a:cubicBezTo>
                    <a:pt x="4599164" y="-12461"/>
                    <a:pt x="4851341" y="2812"/>
                    <a:pt x="5041366" y="0"/>
                  </a:cubicBezTo>
                  <a:cubicBezTo>
                    <a:pt x="5231391" y="-2812"/>
                    <a:pt x="5406656" y="15074"/>
                    <a:pt x="5601518" y="0"/>
                  </a:cubicBezTo>
                  <a:cubicBezTo>
                    <a:pt x="5640203" y="106864"/>
                    <a:pt x="5580888" y="285488"/>
                    <a:pt x="5601518" y="461665"/>
                  </a:cubicBezTo>
                  <a:cubicBezTo>
                    <a:pt x="5425776" y="505270"/>
                    <a:pt x="5205436" y="437082"/>
                    <a:pt x="4985351" y="461665"/>
                  </a:cubicBezTo>
                  <a:cubicBezTo>
                    <a:pt x="4765266" y="486248"/>
                    <a:pt x="4641618" y="410994"/>
                    <a:pt x="4313169" y="461665"/>
                  </a:cubicBezTo>
                  <a:cubicBezTo>
                    <a:pt x="3984720" y="512336"/>
                    <a:pt x="3877144" y="394188"/>
                    <a:pt x="3640987" y="461665"/>
                  </a:cubicBezTo>
                  <a:cubicBezTo>
                    <a:pt x="3404830" y="529142"/>
                    <a:pt x="3337354" y="452542"/>
                    <a:pt x="3192865" y="461665"/>
                  </a:cubicBezTo>
                  <a:cubicBezTo>
                    <a:pt x="3048376" y="470788"/>
                    <a:pt x="2836019" y="434997"/>
                    <a:pt x="2632713" y="461665"/>
                  </a:cubicBezTo>
                  <a:cubicBezTo>
                    <a:pt x="2429407" y="488333"/>
                    <a:pt x="2198346" y="404136"/>
                    <a:pt x="1960531" y="461665"/>
                  </a:cubicBezTo>
                  <a:cubicBezTo>
                    <a:pt x="1722716" y="519194"/>
                    <a:pt x="1547513" y="435582"/>
                    <a:pt x="1400380" y="461665"/>
                  </a:cubicBezTo>
                  <a:cubicBezTo>
                    <a:pt x="1253247" y="487748"/>
                    <a:pt x="1152870" y="441619"/>
                    <a:pt x="1008273" y="461665"/>
                  </a:cubicBezTo>
                  <a:cubicBezTo>
                    <a:pt x="863676" y="481711"/>
                    <a:pt x="665317" y="459168"/>
                    <a:pt x="560152" y="461665"/>
                  </a:cubicBezTo>
                  <a:cubicBezTo>
                    <a:pt x="454987" y="464162"/>
                    <a:pt x="230917" y="441016"/>
                    <a:pt x="0" y="461665"/>
                  </a:cubicBezTo>
                  <a:cubicBezTo>
                    <a:pt x="-33836" y="241310"/>
                    <a:pt x="52169" y="163548"/>
                    <a:pt x="0" y="0"/>
                  </a:cubicBezTo>
                  <a:close/>
                </a:path>
              </a:pathLst>
            </a:custGeom>
            <a:solidFill>
              <a:srgbClr val="E9E642"/>
            </a:solidFill>
            <a:ln>
              <a:solidFill>
                <a:srgbClr val="E9E642"/>
              </a:solidFill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txBody>
            <a:bodyPr wrap="square" rtlCol="0">
              <a:spAutoFit/>
            </a:bodyPr>
            <a:lstStyle/>
            <a:p>
              <a:endParaRPr lang="fr-FR" sz="2400" b="1" dirty="0">
                <a:solidFill>
                  <a:srgbClr val="3B6CA7"/>
                </a:solidFill>
                <a:latin typeface="Sora" pitchFamily="2" charset="0"/>
                <a:ea typeface="Calibri" panose="020F0502020204030204" pitchFamily="34" charset="0"/>
                <a:cs typeface="Sora" pitchFamily="2" charset="0"/>
              </a:endParaRPr>
            </a:p>
          </p:txBody>
        </p:sp>
        <p:sp>
          <p:nvSpPr>
            <p:cNvPr id="8" name="ZoneTexte 7">
              <a:extLst>
                <a:ext uri="{FF2B5EF4-FFF2-40B4-BE49-F238E27FC236}">
                  <a16:creationId xmlns:a16="http://schemas.microsoft.com/office/drawing/2014/main" id="{8FF075C8-D246-2E8B-280F-AAF495EC8628}"/>
                </a:ext>
              </a:extLst>
            </p:cNvPr>
            <p:cNvSpPr txBox="1"/>
            <p:nvPr/>
          </p:nvSpPr>
          <p:spPr>
            <a:xfrm>
              <a:off x="6524222" y="7415702"/>
              <a:ext cx="5601518" cy="461665"/>
            </a:xfrm>
            <a:custGeom>
              <a:avLst/>
              <a:gdLst>
                <a:gd name="connsiteX0" fmla="*/ 0 w 5601518"/>
                <a:gd name="connsiteY0" fmla="*/ 0 h 461665"/>
                <a:gd name="connsiteX1" fmla="*/ 510361 w 5601518"/>
                <a:gd name="connsiteY1" fmla="*/ 0 h 461665"/>
                <a:gd name="connsiteX2" fmla="*/ 1076736 w 5601518"/>
                <a:gd name="connsiteY2" fmla="*/ 0 h 461665"/>
                <a:gd name="connsiteX3" fmla="*/ 1587097 w 5601518"/>
                <a:gd name="connsiteY3" fmla="*/ 0 h 461665"/>
                <a:gd name="connsiteX4" fmla="*/ 2265503 w 5601518"/>
                <a:gd name="connsiteY4" fmla="*/ 0 h 461665"/>
                <a:gd name="connsiteX5" fmla="*/ 2887894 w 5601518"/>
                <a:gd name="connsiteY5" fmla="*/ 0 h 461665"/>
                <a:gd name="connsiteX6" fmla="*/ 3510285 w 5601518"/>
                <a:gd name="connsiteY6" fmla="*/ 0 h 461665"/>
                <a:gd name="connsiteX7" fmla="*/ 4244706 w 5601518"/>
                <a:gd name="connsiteY7" fmla="*/ 0 h 461665"/>
                <a:gd name="connsiteX8" fmla="*/ 4923112 w 5601518"/>
                <a:gd name="connsiteY8" fmla="*/ 0 h 461665"/>
                <a:gd name="connsiteX9" fmla="*/ 5601518 w 5601518"/>
                <a:gd name="connsiteY9" fmla="*/ 0 h 461665"/>
                <a:gd name="connsiteX10" fmla="*/ 5601518 w 5601518"/>
                <a:gd name="connsiteY10" fmla="*/ 461665 h 461665"/>
                <a:gd name="connsiteX11" fmla="*/ 5147173 w 5601518"/>
                <a:gd name="connsiteY11" fmla="*/ 461665 h 461665"/>
                <a:gd name="connsiteX12" fmla="*/ 4636812 w 5601518"/>
                <a:gd name="connsiteY12" fmla="*/ 461665 h 461665"/>
                <a:gd name="connsiteX13" fmla="*/ 3958406 w 5601518"/>
                <a:gd name="connsiteY13" fmla="*/ 461665 h 461665"/>
                <a:gd name="connsiteX14" fmla="*/ 3223985 w 5601518"/>
                <a:gd name="connsiteY14" fmla="*/ 461665 h 461665"/>
                <a:gd name="connsiteX15" fmla="*/ 2657609 w 5601518"/>
                <a:gd name="connsiteY15" fmla="*/ 461665 h 461665"/>
                <a:gd name="connsiteX16" fmla="*/ 1923188 w 5601518"/>
                <a:gd name="connsiteY16" fmla="*/ 461665 h 461665"/>
                <a:gd name="connsiteX17" fmla="*/ 1412827 w 5601518"/>
                <a:gd name="connsiteY17" fmla="*/ 461665 h 461665"/>
                <a:gd name="connsiteX18" fmla="*/ 958482 w 5601518"/>
                <a:gd name="connsiteY18" fmla="*/ 461665 h 461665"/>
                <a:gd name="connsiteX19" fmla="*/ 0 w 5601518"/>
                <a:gd name="connsiteY19" fmla="*/ 461665 h 461665"/>
                <a:gd name="connsiteX20" fmla="*/ 0 w 5601518"/>
                <a:gd name="connsiteY20" fmla="*/ 0 h 461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5601518" h="461665" fill="none" extrusionOk="0">
                  <a:moveTo>
                    <a:pt x="0" y="0"/>
                  </a:moveTo>
                  <a:cubicBezTo>
                    <a:pt x="155947" y="-23922"/>
                    <a:pt x="387123" y="13684"/>
                    <a:pt x="510361" y="0"/>
                  </a:cubicBezTo>
                  <a:cubicBezTo>
                    <a:pt x="633599" y="-13684"/>
                    <a:pt x="952789" y="3991"/>
                    <a:pt x="1076736" y="0"/>
                  </a:cubicBezTo>
                  <a:cubicBezTo>
                    <a:pt x="1200683" y="-3991"/>
                    <a:pt x="1471689" y="-10519"/>
                    <a:pt x="1587097" y="0"/>
                  </a:cubicBezTo>
                  <a:cubicBezTo>
                    <a:pt x="1702505" y="10519"/>
                    <a:pt x="2033388" y="-9239"/>
                    <a:pt x="2265503" y="0"/>
                  </a:cubicBezTo>
                  <a:cubicBezTo>
                    <a:pt x="2497618" y="9239"/>
                    <a:pt x="2590654" y="16720"/>
                    <a:pt x="2887894" y="0"/>
                  </a:cubicBezTo>
                  <a:cubicBezTo>
                    <a:pt x="3185134" y="-16720"/>
                    <a:pt x="3269449" y="5341"/>
                    <a:pt x="3510285" y="0"/>
                  </a:cubicBezTo>
                  <a:cubicBezTo>
                    <a:pt x="3751121" y="-5341"/>
                    <a:pt x="4014465" y="14309"/>
                    <a:pt x="4244706" y="0"/>
                  </a:cubicBezTo>
                  <a:cubicBezTo>
                    <a:pt x="4474947" y="-14309"/>
                    <a:pt x="4625295" y="-30458"/>
                    <a:pt x="4923112" y="0"/>
                  </a:cubicBezTo>
                  <a:cubicBezTo>
                    <a:pt x="5220929" y="30458"/>
                    <a:pt x="5307404" y="-19977"/>
                    <a:pt x="5601518" y="0"/>
                  </a:cubicBezTo>
                  <a:cubicBezTo>
                    <a:pt x="5621697" y="157204"/>
                    <a:pt x="5590544" y="315611"/>
                    <a:pt x="5601518" y="461665"/>
                  </a:cubicBezTo>
                  <a:cubicBezTo>
                    <a:pt x="5508837" y="453348"/>
                    <a:pt x="5308463" y="446214"/>
                    <a:pt x="5147173" y="461665"/>
                  </a:cubicBezTo>
                  <a:cubicBezTo>
                    <a:pt x="4985884" y="477116"/>
                    <a:pt x="4844297" y="438408"/>
                    <a:pt x="4636812" y="461665"/>
                  </a:cubicBezTo>
                  <a:cubicBezTo>
                    <a:pt x="4429327" y="484922"/>
                    <a:pt x="4219787" y="446315"/>
                    <a:pt x="3958406" y="461665"/>
                  </a:cubicBezTo>
                  <a:cubicBezTo>
                    <a:pt x="3697025" y="477015"/>
                    <a:pt x="3429872" y="445213"/>
                    <a:pt x="3223985" y="461665"/>
                  </a:cubicBezTo>
                  <a:cubicBezTo>
                    <a:pt x="3018098" y="478117"/>
                    <a:pt x="2891669" y="456538"/>
                    <a:pt x="2657609" y="461665"/>
                  </a:cubicBezTo>
                  <a:cubicBezTo>
                    <a:pt x="2423549" y="466792"/>
                    <a:pt x="2135932" y="477841"/>
                    <a:pt x="1923188" y="461665"/>
                  </a:cubicBezTo>
                  <a:cubicBezTo>
                    <a:pt x="1710444" y="445489"/>
                    <a:pt x="1570863" y="474568"/>
                    <a:pt x="1412827" y="461665"/>
                  </a:cubicBezTo>
                  <a:cubicBezTo>
                    <a:pt x="1254791" y="448762"/>
                    <a:pt x="1156578" y="476111"/>
                    <a:pt x="958482" y="461665"/>
                  </a:cubicBezTo>
                  <a:cubicBezTo>
                    <a:pt x="760387" y="447219"/>
                    <a:pt x="372431" y="459008"/>
                    <a:pt x="0" y="461665"/>
                  </a:cubicBezTo>
                  <a:cubicBezTo>
                    <a:pt x="4108" y="252334"/>
                    <a:pt x="-5091" y="225359"/>
                    <a:pt x="0" y="0"/>
                  </a:cubicBezTo>
                  <a:close/>
                </a:path>
                <a:path w="5601518" h="461665" stroke="0" extrusionOk="0">
                  <a:moveTo>
                    <a:pt x="0" y="0"/>
                  </a:moveTo>
                  <a:cubicBezTo>
                    <a:pt x="184887" y="-23505"/>
                    <a:pt x="370169" y="7155"/>
                    <a:pt x="566376" y="0"/>
                  </a:cubicBezTo>
                  <a:cubicBezTo>
                    <a:pt x="762583" y="-7155"/>
                    <a:pt x="818518" y="6277"/>
                    <a:pt x="1020721" y="0"/>
                  </a:cubicBezTo>
                  <a:cubicBezTo>
                    <a:pt x="1222924" y="-6277"/>
                    <a:pt x="1489578" y="-10815"/>
                    <a:pt x="1755142" y="0"/>
                  </a:cubicBezTo>
                  <a:cubicBezTo>
                    <a:pt x="2020706" y="10815"/>
                    <a:pt x="2119635" y="13625"/>
                    <a:pt x="2321518" y="0"/>
                  </a:cubicBezTo>
                  <a:cubicBezTo>
                    <a:pt x="2523401" y="-13625"/>
                    <a:pt x="2630374" y="2095"/>
                    <a:pt x="2887894" y="0"/>
                  </a:cubicBezTo>
                  <a:cubicBezTo>
                    <a:pt x="3145414" y="-2095"/>
                    <a:pt x="3457183" y="-30520"/>
                    <a:pt x="3622315" y="0"/>
                  </a:cubicBezTo>
                  <a:cubicBezTo>
                    <a:pt x="3787447" y="30520"/>
                    <a:pt x="3998432" y="-1074"/>
                    <a:pt x="4132676" y="0"/>
                  </a:cubicBezTo>
                  <a:cubicBezTo>
                    <a:pt x="4266920" y="1074"/>
                    <a:pt x="4585068" y="6365"/>
                    <a:pt x="4867097" y="0"/>
                  </a:cubicBezTo>
                  <a:cubicBezTo>
                    <a:pt x="5149126" y="-6365"/>
                    <a:pt x="5425872" y="-4449"/>
                    <a:pt x="5601518" y="0"/>
                  </a:cubicBezTo>
                  <a:cubicBezTo>
                    <a:pt x="5588168" y="178584"/>
                    <a:pt x="5591526" y="304996"/>
                    <a:pt x="5601518" y="461665"/>
                  </a:cubicBezTo>
                  <a:cubicBezTo>
                    <a:pt x="5470820" y="453313"/>
                    <a:pt x="5125198" y="462881"/>
                    <a:pt x="4979127" y="461665"/>
                  </a:cubicBezTo>
                  <a:cubicBezTo>
                    <a:pt x="4833056" y="460449"/>
                    <a:pt x="4546055" y="474681"/>
                    <a:pt x="4412751" y="461665"/>
                  </a:cubicBezTo>
                  <a:cubicBezTo>
                    <a:pt x="4279447" y="448649"/>
                    <a:pt x="4010936" y="455061"/>
                    <a:pt x="3678330" y="461665"/>
                  </a:cubicBezTo>
                  <a:cubicBezTo>
                    <a:pt x="3345724" y="468269"/>
                    <a:pt x="3108234" y="466202"/>
                    <a:pt x="2943909" y="461665"/>
                  </a:cubicBezTo>
                  <a:cubicBezTo>
                    <a:pt x="2779584" y="457128"/>
                    <a:pt x="2636750" y="480419"/>
                    <a:pt x="2433548" y="461665"/>
                  </a:cubicBezTo>
                  <a:cubicBezTo>
                    <a:pt x="2230346" y="442911"/>
                    <a:pt x="1986701" y="485338"/>
                    <a:pt x="1811157" y="461665"/>
                  </a:cubicBezTo>
                  <a:cubicBezTo>
                    <a:pt x="1635613" y="437992"/>
                    <a:pt x="1326385" y="430263"/>
                    <a:pt x="1076736" y="461665"/>
                  </a:cubicBezTo>
                  <a:cubicBezTo>
                    <a:pt x="827087" y="493067"/>
                    <a:pt x="264784" y="502562"/>
                    <a:pt x="0" y="461665"/>
                  </a:cubicBezTo>
                  <a:cubicBezTo>
                    <a:pt x="-2462" y="300802"/>
                    <a:pt x="-2149" y="122032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txBody>
            <a:bodyPr wrap="square" rtlCol="0">
              <a:spAutoFit/>
            </a:bodyPr>
            <a:lstStyle/>
            <a:p>
              <a:r>
                <a:rPr lang="fr-FR" sz="2400" b="1" dirty="0">
                  <a:solidFill>
                    <a:srgbClr val="3B6CA7"/>
                  </a:solidFill>
                  <a:effectLst/>
                  <a:latin typeface="Sora" pitchFamily="2" charset="0"/>
                  <a:ea typeface="Calibri" panose="020F0502020204030204" pitchFamily="34" charset="0"/>
                  <a:cs typeface="Sora" pitchFamily="2" charset="0"/>
                </a:rPr>
                <a:t>Rejoignez une filière qui recrute …</a:t>
              </a:r>
              <a:endParaRPr lang="fr-FR" sz="2400" b="1" dirty="0">
                <a:solidFill>
                  <a:srgbClr val="3B6CA7"/>
                </a:solidFill>
                <a:latin typeface="Sora" pitchFamily="2" charset="0"/>
                <a:ea typeface="Calibri" panose="020F0502020204030204" pitchFamily="34" charset="0"/>
                <a:cs typeface="Sora" pitchFamily="2" charset="0"/>
              </a:endParaRPr>
            </a:p>
          </p:txBody>
        </p:sp>
      </p:grpSp>
      <p:grpSp>
        <p:nvGrpSpPr>
          <p:cNvPr id="24" name="Groupe 23">
            <a:extLst>
              <a:ext uri="{FF2B5EF4-FFF2-40B4-BE49-F238E27FC236}">
                <a16:creationId xmlns:a16="http://schemas.microsoft.com/office/drawing/2014/main" id="{30BD7FD9-D989-6322-489F-7E68FD66DBCE}"/>
              </a:ext>
            </a:extLst>
          </p:cNvPr>
          <p:cNvGrpSpPr/>
          <p:nvPr/>
        </p:nvGrpSpPr>
        <p:grpSpPr>
          <a:xfrm>
            <a:off x="6456792" y="10179454"/>
            <a:ext cx="6206264" cy="534448"/>
            <a:chOff x="6456792" y="10892686"/>
            <a:chExt cx="6206264" cy="534448"/>
          </a:xfrm>
        </p:grpSpPr>
        <p:sp>
          <p:nvSpPr>
            <p:cNvPr id="14" name="ZoneTexte 13">
              <a:extLst>
                <a:ext uri="{FF2B5EF4-FFF2-40B4-BE49-F238E27FC236}">
                  <a16:creationId xmlns:a16="http://schemas.microsoft.com/office/drawing/2014/main" id="{153E80C1-E56F-DA92-D3FF-888187760B73}"/>
                </a:ext>
              </a:extLst>
            </p:cNvPr>
            <p:cNvSpPr txBox="1"/>
            <p:nvPr/>
          </p:nvSpPr>
          <p:spPr>
            <a:xfrm>
              <a:off x="6456792" y="10892686"/>
              <a:ext cx="6138834" cy="461665"/>
            </a:xfrm>
            <a:custGeom>
              <a:avLst/>
              <a:gdLst>
                <a:gd name="connsiteX0" fmla="*/ 0 w 6138834"/>
                <a:gd name="connsiteY0" fmla="*/ 0 h 461665"/>
                <a:gd name="connsiteX1" fmla="*/ 373911 w 6138834"/>
                <a:gd name="connsiteY1" fmla="*/ 0 h 461665"/>
                <a:gd name="connsiteX2" fmla="*/ 1054763 w 6138834"/>
                <a:gd name="connsiteY2" fmla="*/ 0 h 461665"/>
                <a:gd name="connsiteX3" fmla="*/ 1674227 w 6138834"/>
                <a:gd name="connsiteY3" fmla="*/ 0 h 461665"/>
                <a:gd name="connsiteX4" fmla="*/ 2048138 w 6138834"/>
                <a:gd name="connsiteY4" fmla="*/ 0 h 461665"/>
                <a:gd name="connsiteX5" fmla="*/ 2544826 w 6138834"/>
                <a:gd name="connsiteY5" fmla="*/ 0 h 461665"/>
                <a:gd name="connsiteX6" fmla="*/ 3225678 w 6138834"/>
                <a:gd name="connsiteY6" fmla="*/ 0 h 461665"/>
                <a:gd name="connsiteX7" fmla="*/ 3783754 w 6138834"/>
                <a:gd name="connsiteY7" fmla="*/ 0 h 461665"/>
                <a:gd name="connsiteX8" fmla="*/ 4403218 w 6138834"/>
                <a:gd name="connsiteY8" fmla="*/ 0 h 461665"/>
                <a:gd name="connsiteX9" fmla="*/ 4899906 w 6138834"/>
                <a:gd name="connsiteY9" fmla="*/ 0 h 461665"/>
                <a:gd name="connsiteX10" fmla="*/ 5457982 w 6138834"/>
                <a:gd name="connsiteY10" fmla="*/ 0 h 461665"/>
                <a:gd name="connsiteX11" fmla="*/ 6138834 w 6138834"/>
                <a:gd name="connsiteY11" fmla="*/ 0 h 461665"/>
                <a:gd name="connsiteX12" fmla="*/ 6138834 w 6138834"/>
                <a:gd name="connsiteY12" fmla="*/ 461665 h 461665"/>
                <a:gd name="connsiteX13" fmla="*/ 5764923 w 6138834"/>
                <a:gd name="connsiteY13" fmla="*/ 461665 h 461665"/>
                <a:gd name="connsiteX14" fmla="*/ 5391012 w 6138834"/>
                <a:gd name="connsiteY14" fmla="*/ 461665 h 461665"/>
                <a:gd name="connsiteX15" fmla="*/ 4771548 w 6138834"/>
                <a:gd name="connsiteY15" fmla="*/ 461665 h 461665"/>
                <a:gd name="connsiteX16" fmla="*/ 4397637 w 6138834"/>
                <a:gd name="connsiteY16" fmla="*/ 461665 h 461665"/>
                <a:gd name="connsiteX17" fmla="*/ 3839562 w 6138834"/>
                <a:gd name="connsiteY17" fmla="*/ 461665 h 461665"/>
                <a:gd name="connsiteX18" fmla="*/ 3404262 w 6138834"/>
                <a:gd name="connsiteY18" fmla="*/ 461665 h 461665"/>
                <a:gd name="connsiteX19" fmla="*/ 2846187 w 6138834"/>
                <a:gd name="connsiteY19" fmla="*/ 461665 h 461665"/>
                <a:gd name="connsiteX20" fmla="*/ 2288111 w 6138834"/>
                <a:gd name="connsiteY20" fmla="*/ 461665 h 461665"/>
                <a:gd name="connsiteX21" fmla="*/ 1730035 w 6138834"/>
                <a:gd name="connsiteY21" fmla="*/ 461665 h 461665"/>
                <a:gd name="connsiteX22" fmla="*/ 1171959 w 6138834"/>
                <a:gd name="connsiteY22" fmla="*/ 461665 h 461665"/>
                <a:gd name="connsiteX23" fmla="*/ 675272 w 6138834"/>
                <a:gd name="connsiteY23" fmla="*/ 461665 h 461665"/>
                <a:gd name="connsiteX24" fmla="*/ 0 w 6138834"/>
                <a:gd name="connsiteY24" fmla="*/ 461665 h 461665"/>
                <a:gd name="connsiteX25" fmla="*/ 0 w 6138834"/>
                <a:gd name="connsiteY25" fmla="*/ 0 h 461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6138834" h="461665" fill="none" extrusionOk="0">
                  <a:moveTo>
                    <a:pt x="0" y="0"/>
                  </a:moveTo>
                  <a:cubicBezTo>
                    <a:pt x="177092" y="-27288"/>
                    <a:pt x="297570" y="5346"/>
                    <a:pt x="373911" y="0"/>
                  </a:cubicBezTo>
                  <a:cubicBezTo>
                    <a:pt x="450252" y="-5346"/>
                    <a:pt x="803797" y="68995"/>
                    <a:pt x="1054763" y="0"/>
                  </a:cubicBezTo>
                  <a:cubicBezTo>
                    <a:pt x="1305729" y="-68995"/>
                    <a:pt x="1405974" y="31831"/>
                    <a:pt x="1674227" y="0"/>
                  </a:cubicBezTo>
                  <a:cubicBezTo>
                    <a:pt x="1942480" y="-31831"/>
                    <a:pt x="1879689" y="15511"/>
                    <a:pt x="2048138" y="0"/>
                  </a:cubicBezTo>
                  <a:cubicBezTo>
                    <a:pt x="2216587" y="-15511"/>
                    <a:pt x="2349525" y="26595"/>
                    <a:pt x="2544826" y="0"/>
                  </a:cubicBezTo>
                  <a:cubicBezTo>
                    <a:pt x="2740127" y="-26595"/>
                    <a:pt x="2912086" y="55512"/>
                    <a:pt x="3225678" y="0"/>
                  </a:cubicBezTo>
                  <a:cubicBezTo>
                    <a:pt x="3539270" y="-55512"/>
                    <a:pt x="3588317" y="17289"/>
                    <a:pt x="3783754" y="0"/>
                  </a:cubicBezTo>
                  <a:cubicBezTo>
                    <a:pt x="3979191" y="-17289"/>
                    <a:pt x="4156114" y="66251"/>
                    <a:pt x="4403218" y="0"/>
                  </a:cubicBezTo>
                  <a:cubicBezTo>
                    <a:pt x="4650322" y="-66251"/>
                    <a:pt x="4781368" y="9562"/>
                    <a:pt x="4899906" y="0"/>
                  </a:cubicBezTo>
                  <a:cubicBezTo>
                    <a:pt x="5018444" y="-9562"/>
                    <a:pt x="5221661" y="3252"/>
                    <a:pt x="5457982" y="0"/>
                  </a:cubicBezTo>
                  <a:cubicBezTo>
                    <a:pt x="5694303" y="-3252"/>
                    <a:pt x="5809475" y="18218"/>
                    <a:pt x="6138834" y="0"/>
                  </a:cubicBezTo>
                  <a:cubicBezTo>
                    <a:pt x="6178902" y="150733"/>
                    <a:pt x="6121788" y="357139"/>
                    <a:pt x="6138834" y="461665"/>
                  </a:cubicBezTo>
                  <a:cubicBezTo>
                    <a:pt x="6047103" y="473475"/>
                    <a:pt x="5844972" y="418210"/>
                    <a:pt x="5764923" y="461665"/>
                  </a:cubicBezTo>
                  <a:cubicBezTo>
                    <a:pt x="5684874" y="505120"/>
                    <a:pt x="5543593" y="418588"/>
                    <a:pt x="5391012" y="461665"/>
                  </a:cubicBezTo>
                  <a:cubicBezTo>
                    <a:pt x="5238431" y="504742"/>
                    <a:pt x="5001630" y="452811"/>
                    <a:pt x="4771548" y="461665"/>
                  </a:cubicBezTo>
                  <a:cubicBezTo>
                    <a:pt x="4541466" y="470519"/>
                    <a:pt x="4486078" y="432333"/>
                    <a:pt x="4397637" y="461665"/>
                  </a:cubicBezTo>
                  <a:cubicBezTo>
                    <a:pt x="4309196" y="490997"/>
                    <a:pt x="4028641" y="457526"/>
                    <a:pt x="3839562" y="461665"/>
                  </a:cubicBezTo>
                  <a:cubicBezTo>
                    <a:pt x="3650484" y="465804"/>
                    <a:pt x="3560292" y="424468"/>
                    <a:pt x="3404262" y="461665"/>
                  </a:cubicBezTo>
                  <a:cubicBezTo>
                    <a:pt x="3248232" y="498862"/>
                    <a:pt x="2980899" y="457894"/>
                    <a:pt x="2846187" y="461665"/>
                  </a:cubicBezTo>
                  <a:cubicBezTo>
                    <a:pt x="2711475" y="465436"/>
                    <a:pt x="2471689" y="435807"/>
                    <a:pt x="2288111" y="461665"/>
                  </a:cubicBezTo>
                  <a:cubicBezTo>
                    <a:pt x="2104533" y="487523"/>
                    <a:pt x="1973632" y="426635"/>
                    <a:pt x="1730035" y="461665"/>
                  </a:cubicBezTo>
                  <a:cubicBezTo>
                    <a:pt x="1486438" y="496695"/>
                    <a:pt x="1297464" y="399644"/>
                    <a:pt x="1171959" y="461665"/>
                  </a:cubicBezTo>
                  <a:cubicBezTo>
                    <a:pt x="1046454" y="523686"/>
                    <a:pt x="838665" y="402391"/>
                    <a:pt x="675272" y="461665"/>
                  </a:cubicBezTo>
                  <a:cubicBezTo>
                    <a:pt x="511879" y="520939"/>
                    <a:pt x="250923" y="422808"/>
                    <a:pt x="0" y="461665"/>
                  </a:cubicBezTo>
                  <a:cubicBezTo>
                    <a:pt x="-4626" y="328533"/>
                    <a:pt x="40458" y="112900"/>
                    <a:pt x="0" y="0"/>
                  </a:cubicBezTo>
                  <a:close/>
                </a:path>
                <a:path w="6138834" h="461665" stroke="0" extrusionOk="0">
                  <a:moveTo>
                    <a:pt x="0" y="0"/>
                  </a:moveTo>
                  <a:cubicBezTo>
                    <a:pt x="211534" y="-46157"/>
                    <a:pt x="377250" y="21932"/>
                    <a:pt x="496687" y="0"/>
                  </a:cubicBezTo>
                  <a:cubicBezTo>
                    <a:pt x="616124" y="-21932"/>
                    <a:pt x="765709" y="13801"/>
                    <a:pt x="870598" y="0"/>
                  </a:cubicBezTo>
                  <a:cubicBezTo>
                    <a:pt x="975487" y="-13801"/>
                    <a:pt x="1225216" y="63958"/>
                    <a:pt x="1551451" y="0"/>
                  </a:cubicBezTo>
                  <a:cubicBezTo>
                    <a:pt x="1877686" y="-63958"/>
                    <a:pt x="1948394" y="20976"/>
                    <a:pt x="2048138" y="0"/>
                  </a:cubicBezTo>
                  <a:cubicBezTo>
                    <a:pt x="2147882" y="-20976"/>
                    <a:pt x="2377282" y="48765"/>
                    <a:pt x="2544826" y="0"/>
                  </a:cubicBezTo>
                  <a:cubicBezTo>
                    <a:pt x="2712370" y="-48765"/>
                    <a:pt x="2930111" y="527"/>
                    <a:pt x="3225678" y="0"/>
                  </a:cubicBezTo>
                  <a:cubicBezTo>
                    <a:pt x="3521245" y="-527"/>
                    <a:pt x="3527460" y="7368"/>
                    <a:pt x="3660977" y="0"/>
                  </a:cubicBezTo>
                  <a:cubicBezTo>
                    <a:pt x="3794494" y="-7368"/>
                    <a:pt x="4108228" y="21955"/>
                    <a:pt x="4341830" y="0"/>
                  </a:cubicBezTo>
                  <a:cubicBezTo>
                    <a:pt x="4575432" y="-21955"/>
                    <a:pt x="4815297" y="4741"/>
                    <a:pt x="5022682" y="0"/>
                  </a:cubicBezTo>
                  <a:cubicBezTo>
                    <a:pt x="5230067" y="-4741"/>
                    <a:pt x="5468310" y="10173"/>
                    <a:pt x="5580758" y="0"/>
                  </a:cubicBezTo>
                  <a:cubicBezTo>
                    <a:pt x="5693206" y="-10173"/>
                    <a:pt x="5946507" y="46492"/>
                    <a:pt x="6138834" y="0"/>
                  </a:cubicBezTo>
                  <a:cubicBezTo>
                    <a:pt x="6150845" y="186666"/>
                    <a:pt x="6138655" y="321628"/>
                    <a:pt x="6138834" y="461665"/>
                  </a:cubicBezTo>
                  <a:cubicBezTo>
                    <a:pt x="6016615" y="466325"/>
                    <a:pt x="5876966" y="440286"/>
                    <a:pt x="5764923" y="461665"/>
                  </a:cubicBezTo>
                  <a:cubicBezTo>
                    <a:pt x="5652880" y="483044"/>
                    <a:pt x="5391625" y="436639"/>
                    <a:pt x="5084071" y="461665"/>
                  </a:cubicBezTo>
                  <a:cubicBezTo>
                    <a:pt x="4776517" y="486691"/>
                    <a:pt x="4769667" y="451520"/>
                    <a:pt x="4648772" y="461665"/>
                  </a:cubicBezTo>
                  <a:cubicBezTo>
                    <a:pt x="4527877" y="471810"/>
                    <a:pt x="4290844" y="397850"/>
                    <a:pt x="4090696" y="461665"/>
                  </a:cubicBezTo>
                  <a:cubicBezTo>
                    <a:pt x="3890548" y="525480"/>
                    <a:pt x="3728575" y="431240"/>
                    <a:pt x="3409843" y="461665"/>
                  </a:cubicBezTo>
                  <a:cubicBezTo>
                    <a:pt x="3091111" y="492090"/>
                    <a:pt x="3124404" y="409720"/>
                    <a:pt x="2851767" y="461665"/>
                  </a:cubicBezTo>
                  <a:cubicBezTo>
                    <a:pt x="2579130" y="513610"/>
                    <a:pt x="2631042" y="460769"/>
                    <a:pt x="2477857" y="461665"/>
                  </a:cubicBezTo>
                  <a:cubicBezTo>
                    <a:pt x="2324672" y="462561"/>
                    <a:pt x="2164748" y="435642"/>
                    <a:pt x="2042557" y="461665"/>
                  </a:cubicBezTo>
                  <a:cubicBezTo>
                    <a:pt x="1920366" y="487688"/>
                    <a:pt x="1691587" y="446866"/>
                    <a:pt x="1361705" y="461665"/>
                  </a:cubicBezTo>
                  <a:cubicBezTo>
                    <a:pt x="1031823" y="476464"/>
                    <a:pt x="1069082" y="422251"/>
                    <a:pt x="803629" y="461665"/>
                  </a:cubicBezTo>
                  <a:cubicBezTo>
                    <a:pt x="538176" y="501079"/>
                    <a:pt x="268679" y="403623"/>
                    <a:pt x="0" y="461665"/>
                  </a:cubicBezTo>
                  <a:cubicBezTo>
                    <a:pt x="-9637" y="325272"/>
                    <a:pt x="13225" y="95047"/>
                    <a:pt x="0" y="0"/>
                  </a:cubicBezTo>
                  <a:close/>
                </a:path>
              </a:pathLst>
            </a:custGeom>
            <a:solidFill>
              <a:srgbClr val="E9E642"/>
            </a:solidFill>
            <a:ln>
              <a:solidFill>
                <a:srgbClr val="E9E642"/>
              </a:solidFill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Scribble/>
                    </ask:type>
                  </ask:lineSketchStyleProps>
                </a:ext>
              </a:extLst>
            </a:ln>
          </p:spPr>
          <p:txBody>
            <a:bodyPr wrap="square" rtlCol="0">
              <a:spAutoFit/>
            </a:bodyPr>
            <a:lstStyle/>
            <a:p>
              <a:endParaRPr lang="fr-FR" sz="2400" b="1" dirty="0">
                <a:solidFill>
                  <a:srgbClr val="3B6CA7"/>
                </a:solidFill>
                <a:latin typeface="Sora" pitchFamily="2" charset="0"/>
                <a:ea typeface="Calibri" panose="020F0502020204030204" pitchFamily="34" charset="0"/>
                <a:cs typeface="Sora" pitchFamily="2" charset="0"/>
              </a:endParaRPr>
            </a:p>
          </p:txBody>
        </p:sp>
        <p:sp>
          <p:nvSpPr>
            <p:cNvPr id="10" name="ZoneTexte 9">
              <a:extLst>
                <a:ext uri="{FF2B5EF4-FFF2-40B4-BE49-F238E27FC236}">
                  <a16:creationId xmlns:a16="http://schemas.microsoft.com/office/drawing/2014/main" id="{C8C3CC95-4C41-9D88-385A-D336736B1C3C}"/>
                </a:ext>
              </a:extLst>
            </p:cNvPr>
            <p:cNvSpPr txBox="1"/>
            <p:nvPr/>
          </p:nvSpPr>
          <p:spPr>
            <a:xfrm>
              <a:off x="6524222" y="10965469"/>
              <a:ext cx="6138834" cy="461665"/>
            </a:xfrm>
            <a:custGeom>
              <a:avLst/>
              <a:gdLst>
                <a:gd name="connsiteX0" fmla="*/ 0 w 6138834"/>
                <a:gd name="connsiteY0" fmla="*/ 0 h 461665"/>
                <a:gd name="connsiteX1" fmla="*/ 559316 w 6138834"/>
                <a:gd name="connsiteY1" fmla="*/ 0 h 461665"/>
                <a:gd name="connsiteX2" fmla="*/ 1180020 w 6138834"/>
                <a:gd name="connsiteY2" fmla="*/ 0 h 461665"/>
                <a:gd name="connsiteX3" fmla="*/ 1739336 w 6138834"/>
                <a:gd name="connsiteY3" fmla="*/ 0 h 461665"/>
                <a:gd name="connsiteX4" fmla="*/ 2482817 w 6138834"/>
                <a:gd name="connsiteY4" fmla="*/ 0 h 461665"/>
                <a:gd name="connsiteX5" fmla="*/ 3164910 w 6138834"/>
                <a:gd name="connsiteY5" fmla="*/ 0 h 461665"/>
                <a:gd name="connsiteX6" fmla="*/ 3847003 w 6138834"/>
                <a:gd name="connsiteY6" fmla="*/ 0 h 461665"/>
                <a:gd name="connsiteX7" fmla="*/ 4651872 w 6138834"/>
                <a:gd name="connsiteY7" fmla="*/ 0 h 461665"/>
                <a:gd name="connsiteX8" fmla="*/ 5395353 w 6138834"/>
                <a:gd name="connsiteY8" fmla="*/ 0 h 461665"/>
                <a:gd name="connsiteX9" fmla="*/ 6138834 w 6138834"/>
                <a:gd name="connsiteY9" fmla="*/ 0 h 461665"/>
                <a:gd name="connsiteX10" fmla="*/ 6138834 w 6138834"/>
                <a:gd name="connsiteY10" fmla="*/ 461665 h 461665"/>
                <a:gd name="connsiteX11" fmla="*/ 5640906 w 6138834"/>
                <a:gd name="connsiteY11" fmla="*/ 461665 h 461665"/>
                <a:gd name="connsiteX12" fmla="*/ 5081590 w 6138834"/>
                <a:gd name="connsiteY12" fmla="*/ 461665 h 461665"/>
                <a:gd name="connsiteX13" fmla="*/ 4338109 w 6138834"/>
                <a:gd name="connsiteY13" fmla="*/ 461665 h 461665"/>
                <a:gd name="connsiteX14" fmla="*/ 3533240 w 6138834"/>
                <a:gd name="connsiteY14" fmla="*/ 461665 h 461665"/>
                <a:gd name="connsiteX15" fmla="*/ 2912536 w 6138834"/>
                <a:gd name="connsiteY15" fmla="*/ 461665 h 461665"/>
                <a:gd name="connsiteX16" fmla="*/ 2107666 w 6138834"/>
                <a:gd name="connsiteY16" fmla="*/ 461665 h 461665"/>
                <a:gd name="connsiteX17" fmla="*/ 1548350 w 6138834"/>
                <a:gd name="connsiteY17" fmla="*/ 461665 h 461665"/>
                <a:gd name="connsiteX18" fmla="*/ 1050423 w 6138834"/>
                <a:gd name="connsiteY18" fmla="*/ 461665 h 461665"/>
                <a:gd name="connsiteX19" fmla="*/ 0 w 6138834"/>
                <a:gd name="connsiteY19" fmla="*/ 461665 h 461665"/>
                <a:gd name="connsiteX20" fmla="*/ 0 w 6138834"/>
                <a:gd name="connsiteY20" fmla="*/ 0 h 461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6138834" h="461665" fill="none" extrusionOk="0">
                  <a:moveTo>
                    <a:pt x="0" y="0"/>
                  </a:moveTo>
                  <a:cubicBezTo>
                    <a:pt x="197817" y="-22914"/>
                    <a:pt x="354106" y="-5930"/>
                    <a:pt x="559316" y="0"/>
                  </a:cubicBezTo>
                  <a:cubicBezTo>
                    <a:pt x="764526" y="5930"/>
                    <a:pt x="939578" y="-27437"/>
                    <a:pt x="1180020" y="0"/>
                  </a:cubicBezTo>
                  <a:cubicBezTo>
                    <a:pt x="1420462" y="27437"/>
                    <a:pt x="1581555" y="1663"/>
                    <a:pt x="1739336" y="0"/>
                  </a:cubicBezTo>
                  <a:cubicBezTo>
                    <a:pt x="1897117" y="-1663"/>
                    <a:pt x="2114057" y="-18981"/>
                    <a:pt x="2482817" y="0"/>
                  </a:cubicBezTo>
                  <a:cubicBezTo>
                    <a:pt x="2851577" y="18981"/>
                    <a:pt x="2832930" y="1665"/>
                    <a:pt x="3164910" y="0"/>
                  </a:cubicBezTo>
                  <a:cubicBezTo>
                    <a:pt x="3496890" y="-1665"/>
                    <a:pt x="3613699" y="-18211"/>
                    <a:pt x="3847003" y="0"/>
                  </a:cubicBezTo>
                  <a:cubicBezTo>
                    <a:pt x="4080307" y="18211"/>
                    <a:pt x="4283098" y="16818"/>
                    <a:pt x="4651872" y="0"/>
                  </a:cubicBezTo>
                  <a:cubicBezTo>
                    <a:pt x="5020646" y="-16818"/>
                    <a:pt x="5141275" y="-17063"/>
                    <a:pt x="5395353" y="0"/>
                  </a:cubicBezTo>
                  <a:cubicBezTo>
                    <a:pt x="5649431" y="17063"/>
                    <a:pt x="5940550" y="35848"/>
                    <a:pt x="6138834" y="0"/>
                  </a:cubicBezTo>
                  <a:cubicBezTo>
                    <a:pt x="6159013" y="157204"/>
                    <a:pt x="6127860" y="315611"/>
                    <a:pt x="6138834" y="461665"/>
                  </a:cubicBezTo>
                  <a:cubicBezTo>
                    <a:pt x="5980991" y="453451"/>
                    <a:pt x="5747309" y="451448"/>
                    <a:pt x="5640906" y="461665"/>
                  </a:cubicBezTo>
                  <a:cubicBezTo>
                    <a:pt x="5534503" y="471882"/>
                    <a:pt x="5275091" y="467948"/>
                    <a:pt x="5081590" y="461665"/>
                  </a:cubicBezTo>
                  <a:cubicBezTo>
                    <a:pt x="4888089" y="455382"/>
                    <a:pt x="4534231" y="449307"/>
                    <a:pt x="4338109" y="461665"/>
                  </a:cubicBezTo>
                  <a:cubicBezTo>
                    <a:pt x="4141987" y="474023"/>
                    <a:pt x="3716813" y="501639"/>
                    <a:pt x="3533240" y="461665"/>
                  </a:cubicBezTo>
                  <a:cubicBezTo>
                    <a:pt x="3349667" y="421691"/>
                    <a:pt x="3040537" y="467284"/>
                    <a:pt x="2912536" y="461665"/>
                  </a:cubicBezTo>
                  <a:cubicBezTo>
                    <a:pt x="2784535" y="456046"/>
                    <a:pt x="2342786" y="437702"/>
                    <a:pt x="2107666" y="461665"/>
                  </a:cubicBezTo>
                  <a:cubicBezTo>
                    <a:pt x="1872546" y="485629"/>
                    <a:pt x="1702874" y="449211"/>
                    <a:pt x="1548350" y="461665"/>
                  </a:cubicBezTo>
                  <a:cubicBezTo>
                    <a:pt x="1393826" y="474119"/>
                    <a:pt x="1223354" y="469573"/>
                    <a:pt x="1050423" y="461665"/>
                  </a:cubicBezTo>
                  <a:cubicBezTo>
                    <a:pt x="877492" y="453757"/>
                    <a:pt x="256263" y="459622"/>
                    <a:pt x="0" y="461665"/>
                  </a:cubicBezTo>
                  <a:cubicBezTo>
                    <a:pt x="4108" y="252334"/>
                    <a:pt x="-5091" y="225359"/>
                    <a:pt x="0" y="0"/>
                  </a:cubicBezTo>
                  <a:close/>
                </a:path>
                <a:path w="6138834" h="461665" stroke="0" extrusionOk="0">
                  <a:moveTo>
                    <a:pt x="0" y="0"/>
                  </a:moveTo>
                  <a:cubicBezTo>
                    <a:pt x="251046" y="10872"/>
                    <a:pt x="472346" y="-12264"/>
                    <a:pt x="620704" y="0"/>
                  </a:cubicBezTo>
                  <a:cubicBezTo>
                    <a:pt x="769062" y="12264"/>
                    <a:pt x="980807" y="-17034"/>
                    <a:pt x="1118632" y="0"/>
                  </a:cubicBezTo>
                  <a:cubicBezTo>
                    <a:pt x="1256457" y="17034"/>
                    <a:pt x="1610750" y="-17264"/>
                    <a:pt x="1923501" y="0"/>
                  </a:cubicBezTo>
                  <a:cubicBezTo>
                    <a:pt x="2236252" y="17264"/>
                    <a:pt x="2404692" y="-17348"/>
                    <a:pt x="2544206" y="0"/>
                  </a:cubicBezTo>
                  <a:cubicBezTo>
                    <a:pt x="2683720" y="17348"/>
                    <a:pt x="2858161" y="28159"/>
                    <a:pt x="3164910" y="0"/>
                  </a:cubicBezTo>
                  <a:cubicBezTo>
                    <a:pt x="3471659" y="-28159"/>
                    <a:pt x="3726064" y="-35066"/>
                    <a:pt x="3969779" y="0"/>
                  </a:cubicBezTo>
                  <a:cubicBezTo>
                    <a:pt x="4213494" y="35066"/>
                    <a:pt x="4297776" y="-2476"/>
                    <a:pt x="4529095" y="0"/>
                  </a:cubicBezTo>
                  <a:cubicBezTo>
                    <a:pt x="4760414" y="2476"/>
                    <a:pt x="5026143" y="-27494"/>
                    <a:pt x="5333965" y="0"/>
                  </a:cubicBezTo>
                  <a:cubicBezTo>
                    <a:pt x="5641787" y="27494"/>
                    <a:pt x="5798603" y="-22531"/>
                    <a:pt x="6138834" y="0"/>
                  </a:cubicBezTo>
                  <a:cubicBezTo>
                    <a:pt x="6125484" y="178584"/>
                    <a:pt x="6128842" y="304996"/>
                    <a:pt x="6138834" y="461665"/>
                  </a:cubicBezTo>
                  <a:cubicBezTo>
                    <a:pt x="5818471" y="482101"/>
                    <a:pt x="5664824" y="443267"/>
                    <a:pt x="5456741" y="461665"/>
                  </a:cubicBezTo>
                  <a:cubicBezTo>
                    <a:pt x="5248658" y="480063"/>
                    <a:pt x="5067285" y="450847"/>
                    <a:pt x="4836037" y="461665"/>
                  </a:cubicBezTo>
                  <a:cubicBezTo>
                    <a:pt x="4604789" y="472483"/>
                    <a:pt x="4303682" y="464837"/>
                    <a:pt x="4031168" y="461665"/>
                  </a:cubicBezTo>
                  <a:cubicBezTo>
                    <a:pt x="3758654" y="458493"/>
                    <a:pt x="3626608" y="465649"/>
                    <a:pt x="3226298" y="461665"/>
                  </a:cubicBezTo>
                  <a:cubicBezTo>
                    <a:pt x="2825988" y="457682"/>
                    <a:pt x="2888675" y="465137"/>
                    <a:pt x="2666982" y="461665"/>
                  </a:cubicBezTo>
                  <a:cubicBezTo>
                    <a:pt x="2445289" y="458193"/>
                    <a:pt x="2126579" y="459123"/>
                    <a:pt x="1984890" y="461665"/>
                  </a:cubicBezTo>
                  <a:cubicBezTo>
                    <a:pt x="1843201" y="464207"/>
                    <a:pt x="1425649" y="466204"/>
                    <a:pt x="1180020" y="461665"/>
                  </a:cubicBezTo>
                  <a:cubicBezTo>
                    <a:pt x="934391" y="457127"/>
                    <a:pt x="407830" y="441598"/>
                    <a:pt x="0" y="461665"/>
                  </a:cubicBezTo>
                  <a:cubicBezTo>
                    <a:pt x="-2462" y="300802"/>
                    <a:pt x="-2149" y="122032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  <a:extLst>
                <a:ext uri="{C807C97D-BFC1-408E-A445-0C87EB9F89A2}">
                  <ask:lineSketchStyleProps xmlns:ask="http://schemas.microsoft.com/office/drawing/2018/sketchyshapes" sd="1219033472">
                    <a:prstGeom prst="rect">
                      <a:avLst/>
                    </a:prstGeom>
                    <ask:type>
                      <ask:lineSketchFreehand/>
                    </ask:type>
                  </ask:lineSketchStyleProps>
                </a:ext>
              </a:extLst>
            </a:ln>
          </p:spPr>
          <p:txBody>
            <a:bodyPr wrap="square" rtlCol="0">
              <a:spAutoFit/>
            </a:bodyPr>
            <a:lstStyle/>
            <a:p>
              <a:r>
                <a:rPr lang="fr-FR" sz="2400" b="1" dirty="0">
                  <a:solidFill>
                    <a:srgbClr val="3B6CA7"/>
                  </a:solidFill>
                  <a:effectLst/>
                  <a:latin typeface="Sora" pitchFamily="2" charset="0"/>
                  <a:ea typeface="Calibri" panose="020F0502020204030204" pitchFamily="34" charset="0"/>
                  <a:cs typeface="Sora" pitchFamily="2" charset="0"/>
                </a:rPr>
                <a:t>… Et bénéficiez d’une bourse d’études </a:t>
              </a:r>
            </a:p>
          </p:txBody>
        </p:sp>
      </p:grpSp>
      <p:pic>
        <p:nvPicPr>
          <p:cNvPr id="17" name="Graphique 16" descr="Badge Tick1 avec un remplissage uni">
            <a:extLst>
              <a:ext uri="{FF2B5EF4-FFF2-40B4-BE49-F238E27FC236}">
                <a16:creationId xmlns:a16="http://schemas.microsoft.com/office/drawing/2014/main" id="{7EF422AC-6AB6-09FE-5B7F-E1CA76C0CA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449626" y="13540234"/>
            <a:ext cx="602376" cy="602376"/>
          </a:xfrm>
          <a:prstGeom prst="rect">
            <a:avLst/>
          </a:prstGeom>
        </p:spPr>
      </p:pic>
      <p:pic>
        <p:nvPicPr>
          <p:cNvPr id="18" name="Graphique 17" descr="Badge Tick1 avec un remplissage uni">
            <a:extLst>
              <a:ext uri="{FF2B5EF4-FFF2-40B4-BE49-F238E27FC236}">
                <a16:creationId xmlns:a16="http://schemas.microsoft.com/office/drawing/2014/main" id="{04D9F80D-B17E-4090-6B02-3A01353AD1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456792" y="15314724"/>
            <a:ext cx="602376" cy="602376"/>
          </a:xfrm>
          <a:prstGeom prst="rect">
            <a:avLst/>
          </a:prstGeom>
        </p:spPr>
      </p:pic>
      <p:sp>
        <p:nvSpPr>
          <p:cNvPr id="19" name="ZoneTexte 18">
            <a:extLst>
              <a:ext uri="{FF2B5EF4-FFF2-40B4-BE49-F238E27FC236}">
                <a16:creationId xmlns:a16="http://schemas.microsoft.com/office/drawing/2014/main" id="{219EE04A-E009-38F2-F9DE-C66C1358EBA5}"/>
              </a:ext>
            </a:extLst>
          </p:cNvPr>
          <p:cNvSpPr txBox="1"/>
          <p:nvPr/>
        </p:nvSpPr>
        <p:spPr>
          <a:xfrm>
            <a:off x="7059168" y="15385148"/>
            <a:ext cx="7116417" cy="441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1400"/>
              </a:spcAft>
            </a:pPr>
            <a:r>
              <a:rPr lang="fr-FR" sz="2200" dirty="0">
                <a:solidFill>
                  <a:schemeClr val="bg1"/>
                </a:solidFill>
                <a:effectLst/>
                <a:latin typeface="Sora" pitchFamily="2" charset="0"/>
                <a:ea typeface="Calibri" panose="020F0502020204030204" pitchFamily="34" charset="0"/>
                <a:cs typeface="Sora" pitchFamily="2" charset="0"/>
              </a:rPr>
              <a:t>Être motivé(e) et persévérant(e) 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0869FDD5-B0F4-5B14-52CE-49AE0E5755AD}"/>
              </a:ext>
            </a:extLst>
          </p:cNvPr>
          <p:cNvSpPr txBox="1"/>
          <p:nvPr/>
        </p:nvSpPr>
        <p:spPr>
          <a:xfrm>
            <a:off x="7849021" y="1078549"/>
            <a:ext cx="20813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Logo lycée</a:t>
            </a:r>
          </a:p>
        </p:txBody>
      </p:sp>
      <p:grpSp>
        <p:nvGrpSpPr>
          <p:cNvPr id="32" name="Groupe 31">
            <a:extLst>
              <a:ext uri="{FF2B5EF4-FFF2-40B4-BE49-F238E27FC236}">
                <a16:creationId xmlns:a16="http://schemas.microsoft.com/office/drawing/2014/main" id="{824EFDDD-8798-045C-54B0-22DF5F197BB1}"/>
              </a:ext>
            </a:extLst>
          </p:cNvPr>
          <p:cNvGrpSpPr/>
          <p:nvPr/>
        </p:nvGrpSpPr>
        <p:grpSpPr>
          <a:xfrm>
            <a:off x="1793136" y="16607143"/>
            <a:ext cx="12033045" cy="2194560"/>
            <a:chOff x="1793136" y="17302087"/>
            <a:chExt cx="12033045" cy="2194560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729CDB17-E3DC-BAB2-35E0-E9F1D0E60787}"/>
                </a:ext>
              </a:extLst>
            </p:cNvPr>
            <p:cNvSpPr/>
            <p:nvPr/>
          </p:nvSpPr>
          <p:spPr>
            <a:xfrm>
              <a:off x="1871860" y="17302087"/>
              <a:ext cx="11954321" cy="21945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" name="ZoneTexte 25">
              <a:extLst>
                <a:ext uri="{FF2B5EF4-FFF2-40B4-BE49-F238E27FC236}">
                  <a16:creationId xmlns:a16="http://schemas.microsoft.com/office/drawing/2014/main" id="{57F5A5AA-6EC3-C87B-4477-640145CA8CA2}"/>
                </a:ext>
              </a:extLst>
            </p:cNvPr>
            <p:cNvSpPr txBox="1"/>
            <p:nvPr/>
          </p:nvSpPr>
          <p:spPr>
            <a:xfrm>
              <a:off x="1793136" y="17314872"/>
              <a:ext cx="4957678" cy="13849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r-FR" sz="2800" b="1" dirty="0">
                  <a:solidFill>
                    <a:srgbClr val="E05546"/>
                  </a:solidFill>
                  <a:latin typeface="Sora SemiBold" pitchFamily="2" charset="0"/>
                  <a:ea typeface="Calibri" panose="020F0502020204030204" pitchFamily="34" charset="0"/>
                  <a:cs typeface="Sora SemiBold" pitchFamily="2" charset="0"/>
                </a:rPr>
                <a:t>Votre lycée est partenaire, </a:t>
              </a:r>
              <a:br>
                <a:rPr lang="fr-FR" sz="2800" b="1" dirty="0">
                  <a:solidFill>
                    <a:srgbClr val="E05546"/>
                  </a:solidFill>
                  <a:latin typeface="Sora SemiBold" pitchFamily="2" charset="0"/>
                  <a:ea typeface="Calibri" panose="020F0502020204030204" pitchFamily="34" charset="0"/>
                  <a:cs typeface="Sora SemiBold" pitchFamily="2" charset="0"/>
                </a:rPr>
              </a:br>
              <a:r>
                <a:rPr lang="fr-FR" sz="2800" b="1" dirty="0">
                  <a:solidFill>
                    <a:srgbClr val="E05546"/>
                  </a:solidFill>
                  <a:latin typeface="Sora SemiBold" pitchFamily="2" charset="0"/>
                  <a:ea typeface="Calibri" panose="020F0502020204030204" pitchFamily="34" charset="0"/>
                  <a:cs typeface="Sora SemiBold" pitchFamily="2" charset="0"/>
                </a:rPr>
                <a:t>n’attendez plus pour </a:t>
              </a:r>
              <a:br>
                <a:rPr lang="fr-FR" sz="2800" b="1" dirty="0">
                  <a:solidFill>
                    <a:srgbClr val="E05546"/>
                  </a:solidFill>
                  <a:latin typeface="Sora SemiBold" pitchFamily="2" charset="0"/>
                  <a:ea typeface="Calibri" panose="020F0502020204030204" pitchFamily="34" charset="0"/>
                  <a:cs typeface="Sora SemiBold" pitchFamily="2" charset="0"/>
                </a:rPr>
              </a:br>
              <a:r>
                <a:rPr lang="fr-FR" sz="2800" b="1" dirty="0">
                  <a:solidFill>
                    <a:srgbClr val="E05546"/>
                  </a:solidFill>
                  <a:latin typeface="Sora SemiBold" pitchFamily="2" charset="0"/>
                  <a:ea typeface="Calibri" panose="020F0502020204030204" pitchFamily="34" charset="0"/>
                  <a:cs typeface="Sora SemiBold" pitchFamily="2" charset="0"/>
                </a:rPr>
                <a:t>déposer votre candidature.</a:t>
              </a:r>
            </a:p>
          </p:txBody>
        </p:sp>
        <p:sp>
          <p:nvSpPr>
            <p:cNvPr id="27" name="ZoneTexte 26">
              <a:extLst>
                <a:ext uri="{FF2B5EF4-FFF2-40B4-BE49-F238E27FC236}">
                  <a16:creationId xmlns:a16="http://schemas.microsoft.com/office/drawing/2014/main" id="{9D23AA04-5B21-DAB5-8A66-FEBDDCDEF2C3}"/>
                </a:ext>
              </a:extLst>
            </p:cNvPr>
            <p:cNvSpPr txBox="1"/>
            <p:nvPr/>
          </p:nvSpPr>
          <p:spPr>
            <a:xfrm>
              <a:off x="7187700" y="17821325"/>
              <a:ext cx="2398252" cy="461665"/>
            </a:xfrm>
            <a:prstGeom prst="rect">
              <a:avLst/>
            </a:prstGeom>
            <a:solidFill>
              <a:srgbClr val="E05546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2400" b="1" dirty="0">
                  <a:solidFill>
                    <a:schemeClr val="bg1"/>
                  </a:solidFill>
                  <a:latin typeface="Sora SemiBold" pitchFamily="2" charset="0"/>
                  <a:ea typeface="Calibri" panose="020F0502020204030204" pitchFamily="34" charset="0"/>
                  <a:cs typeface="Sora SemiBold" pitchFamily="2" charset="0"/>
                </a:rPr>
                <a:t>Votre contact</a:t>
              </a:r>
            </a:p>
          </p:txBody>
        </p:sp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504E2E0F-904E-A8D3-6039-09262E264BE4}"/>
                </a:ext>
              </a:extLst>
            </p:cNvPr>
            <p:cNvCxnSpPr>
              <a:cxnSpLocks/>
            </p:cNvCxnSpPr>
            <p:nvPr/>
          </p:nvCxnSpPr>
          <p:spPr>
            <a:xfrm>
              <a:off x="7187700" y="18891504"/>
              <a:ext cx="6025270" cy="0"/>
            </a:xfrm>
            <a:prstGeom prst="line">
              <a:avLst/>
            </a:prstGeom>
            <a:ln w="38100" cap="rnd">
              <a:solidFill>
                <a:srgbClr val="E0554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ZoneTexte 30">
            <a:extLst>
              <a:ext uri="{FF2B5EF4-FFF2-40B4-BE49-F238E27FC236}">
                <a16:creationId xmlns:a16="http://schemas.microsoft.com/office/drawing/2014/main" id="{EAA77056-F8BC-38F8-6B2C-44E6174ECC1A}"/>
              </a:ext>
            </a:extLst>
          </p:cNvPr>
          <p:cNvSpPr txBox="1"/>
          <p:nvPr/>
        </p:nvSpPr>
        <p:spPr>
          <a:xfrm>
            <a:off x="3664609" y="19549989"/>
            <a:ext cx="88518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2000" dirty="0">
                <a:solidFill>
                  <a:schemeClr val="bg1"/>
                </a:solidFill>
                <a:latin typeface="Sora Light" pitchFamily="2" charset="0"/>
                <a:cs typeface="Sora Light" pitchFamily="2" charset="0"/>
              </a:rPr>
              <a:t>Découvrez les formations menant aux métiers du nucléaire </a:t>
            </a:r>
            <a:br>
              <a:rPr lang="fr-FR" sz="2000" dirty="0">
                <a:solidFill>
                  <a:schemeClr val="bg1"/>
                </a:solidFill>
                <a:latin typeface="Sora Light" pitchFamily="2" charset="0"/>
                <a:cs typeface="Sora Light" pitchFamily="2" charset="0"/>
              </a:rPr>
            </a:br>
            <a:r>
              <a:rPr lang="fr-FR" sz="2000" dirty="0">
                <a:solidFill>
                  <a:schemeClr val="bg1"/>
                </a:solidFill>
                <a:latin typeface="Sora Light" pitchFamily="2" charset="0"/>
                <a:cs typeface="Sora Light" pitchFamily="2" charset="0"/>
              </a:rPr>
              <a:t>sur https://monavenirdanslenucleaire.fr</a:t>
            </a:r>
          </a:p>
        </p:txBody>
      </p:sp>
      <p:grpSp>
        <p:nvGrpSpPr>
          <p:cNvPr id="37" name="Groupe 36">
            <a:extLst>
              <a:ext uri="{FF2B5EF4-FFF2-40B4-BE49-F238E27FC236}">
                <a16:creationId xmlns:a16="http://schemas.microsoft.com/office/drawing/2014/main" id="{939F60CD-24F8-6A06-4581-FD4FEA967888}"/>
              </a:ext>
            </a:extLst>
          </p:cNvPr>
          <p:cNvGrpSpPr/>
          <p:nvPr/>
        </p:nvGrpSpPr>
        <p:grpSpPr>
          <a:xfrm>
            <a:off x="12725011" y="19236977"/>
            <a:ext cx="1124809" cy="1281926"/>
            <a:chOff x="12699611" y="19313177"/>
            <a:chExt cx="1124809" cy="1281926"/>
          </a:xfrm>
        </p:grpSpPr>
        <p:sp>
          <p:nvSpPr>
            <p:cNvPr id="35" name="Rectangle : coins arrondis 34">
              <a:extLst>
                <a:ext uri="{FF2B5EF4-FFF2-40B4-BE49-F238E27FC236}">
                  <a16:creationId xmlns:a16="http://schemas.microsoft.com/office/drawing/2014/main" id="{10C534E5-A0C8-2D69-0624-99637BB374B8}"/>
                </a:ext>
              </a:extLst>
            </p:cNvPr>
            <p:cNvSpPr/>
            <p:nvPr/>
          </p:nvSpPr>
          <p:spPr>
            <a:xfrm>
              <a:off x="12750469" y="19410217"/>
              <a:ext cx="1016369" cy="1184886"/>
            </a:xfrm>
            <a:prstGeom prst="roundRect">
              <a:avLst>
                <a:gd name="adj" fmla="val 10287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dirty="0" err="1"/>
                <a:t>t</a:t>
              </a:r>
              <a:endParaRPr lang="fr-FR" dirty="0"/>
            </a:p>
          </p:txBody>
        </p:sp>
        <p:pic>
          <p:nvPicPr>
            <p:cNvPr id="34" name="Image 33" descr="Une image contenant motif, Graphique, art, conception&#10;&#10;Description générée automatiquement">
              <a:extLst>
                <a:ext uri="{FF2B5EF4-FFF2-40B4-BE49-F238E27FC236}">
                  <a16:creationId xmlns:a16="http://schemas.microsoft.com/office/drawing/2014/main" id="{921B2A16-9496-1E77-3483-FEEA624FD1FF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750470" y="19313177"/>
              <a:ext cx="1016368" cy="1016368"/>
            </a:xfrm>
            <a:prstGeom prst="rect">
              <a:avLst/>
            </a:prstGeom>
          </p:spPr>
        </p:pic>
        <p:sp>
          <p:nvSpPr>
            <p:cNvPr id="36" name="ZoneTexte 35">
              <a:extLst>
                <a:ext uri="{FF2B5EF4-FFF2-40B4-BE49-F238E27FC236}">
                  <a16:creationId xmlns:a16="http://schemas.microsoft.com/office/drawing/2014/main" id="{1FA8D586-0F9C-9DF1-C8FC-1D69D405AC81}"/>
                </a:ext>
              </a:extLst>
            </p:cNvPr>
            <p:cNvSpPr txBox="1"/>
            <p:nvPr/>
          </p:nvSpPr>
          <p:spPr>
            <a:xfrm>
              <a:off x="12699611" y="20316845"/>
              <a:ext cx="1124809" cy="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200" spc="-70" dirty="0">
                  <a:latin typeface="Sora" pitchFamily="2" charset="0"/>
                  <a:cs typeface="Sora" pitchFamily="2" charset="0"/>
                </a:rPr>
                <a:t>Scannez moi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66565918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eb1e4af-f854-4f79-85c1-6f26940025e4">
      <Terms xmlns="http://schemas.microsoft.com/office/infopath/2007/PartnerControls"/>
    </lcf76f155ced4ddcb4097134ff3c332f>
    <TaxCatchAll xmlns="d4a0f758-4b96-4ff5-8d06-f95a3d3dda1e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2C31279B960B84EA606E1F2D867232A" ma:contentTypeVersion="18" ma:contentTypeDescription="Crée un document." ma:contentTypeScope="" ma:versionID="5a84b86f3f6f1da82c437edd201e43e4">
  <xsd:schema xmlns:xsd="http://www.w3.org/2001/XMLSchema" xmlns:xs="http://www.w3.org/2001/XMLSchema" xmlns:p="http://schemas.microsoft.com/office/2006/metadata/properties" xmlns:ns2="2eb1e4af-f854-4f79-85c1-6f26940025e4" xmlns:ns3="d4a0f758-4b96-4ff5-8d06-f95a3d3dda1e" targetNamespace="http://schemas.microsoft.com/office/2006/metadata/properties" ma:root="true" ma:fieldsID="52f40bbde7113b8debe87846f767260d" ns2:_="" ns3:_="">
    <xsd:import namespace="2eb1e4af-f854-4f79-85c1-6f26940025e4"/>
    <xsd:import namespace="d4a0f758-4b96-4ff5-8d06-f95a3d3dda1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eb1e4af-f854-4f79-85c1-6f26940025e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Balises d’images" ma:readOnly="false" ma:fieldId="{5cf76f15-5ced-4ddc-b409-7134ff3c332f}" ma:taxonomyMulti="true" ma:sspId="42f93913-bc41-4bc1-b92f-9f3e8e4be574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4a0f758-4b96-4ff5-8d06-f95a3d3dda1e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7b42c555-d837-4b58-ae33-0218217cc7db}" ma:internalName="TaxCatchAll" ma:showField="CatchAllData" ma:web="d4a0f758-4b96-4ff5-8d06-f95a3d3dda1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3AF3FBC-DA15-4008-A067-674AF0C0760E}">
  <ds:schemaRefs>
    <ds:schemaRef ds:uri="http://schemas.microsoft.com/office/2006/metadata/properties"/>
    <ds:schemaRef ds:uri="http://schemas.microsoft.com/office/infopath/2007/PartnerControls"/>
    <ds:schemaRef ds:uri="2eb1e4af-f854-4f79-85c1-6f26940025e4"/>
    <ds:schemaRef ds:uri="d4a0f758-4b96-4ff5-8d06-f95a3d3dda1e"/>
  </ds:schemaRefs>
</ds:datastoreItem>
</file>

<file path=customXml/itemProps2.xml><?xml version="1.0" encoding="utf-8"?>
<ds:datastoreItem xmlns:ds="http://schemas.openxmlformats.org/officeDocument/2006/customXml" ds:itemID="{C1FE8D64-E0CF-42E1-BE64-6326D12CDAC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eb1e4af-f854-4f79-85c1-6f26940025e4"/>
    <ds:schemaRef ds:uri="d4a0f758-4b96-4ff5-8d06-f95a3d3dda1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F2BBF0F-48E3-4424-BFDB-E48C801C921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94</TotalTime>
  <Words>171</Words>
  <Application>Microsoft Office PowerPoint</Application>
  <PresentationFormat>Personnalisé</PresentationFormat>
  <Paragraphs>16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9" baseType="lpstr">
      <vt:lpstr>Arial</vt:lpstr>
      <vt:lpstr>Calibri</vt:lpstr>
      <vt:lpstr>Calibri Light</vt:lpstr>
      <vt:lpstr>Sora</vt:lpstr>
      <vt:lpstr>Sora Light</vt:lpstr>
      <vt:lpstr>Sora SemiBold</vt:lpstr>
      <vt:lpstr>Wingdings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Maggy Koziel</dc:creator>
  <cp:lastModifiedBy>MONOD BROCA Eleonore</cp:lastModifiedBy>
  <cp:revision>7</cp:revision>
  <dcterms:created xsi:type="dcterms:W3CDTF">2023-05-13T14:21:14Z</dcterms:created>
  <dcterms:modified xsi:type="dcterms:W3CDTF">2024-09-23T08:21:57Z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2d26f538-337a-4593-a7e6-123667b1a538_Enabled">
    <vt:lpwstr>true</vt:lpwstr>
  </property>
  <property fmtid="{D5CDD505-2E9C-101B-9397-08002B2CF9AE}" pid="3" name="MSIP_Label_2d26f538-337a-4593-a7e6-123667b1a538_SetDate">
    <vt:lpwstr>2023-05-16T10:16:10Z</vt:lpwstr>
  </property>
  <property fmtid="{D5CDD505-2E9C-101B-9397-08002B2CF9AE}" pid="4" name="MSIP_Label_2d26f538-337a-4593-a7e6-123667b1a538_Method">
    <vt:lpwstr>Standard</vt:lpwstr>
  </property>
  <property fmtid="{D5CDD505-2E9C-101B-9397-08002B2CF9AE}" pid="5" name="MSIP_Label_2d26f538-337a-4593-a7e6-123667b1a538_Name">
    <vt:lpwstr>C1 Interne</vt:lpwstr>
  </property>
  <property fmtid="{D5CDD505-2E9C-101B-9397-08002B2CF9AE}" pid="6" name="MSIP_Label_2d26f538-337a-4593-a7e6-123667b1a538_SiteId">
    <vt:lpwstr>e242425b-70fc-44dc-9ddf-c21e304e6c80</vt:lpwstr>
  </property>
  <property fmtid="{D5CDD505-2E9C-101B-9397-08002B2CF9AE}" pid="7" name="MSIP_Label_2d26f538-337a-4593-a7e6-123667b1a538_ActionId">
    <vt:lpwstr>87bf5990-f2bb-4f6d-811b-6a5d0d0ba3fc</vt:lpwstr>
  </property>
  <property fmtid="{D5CDD505-2E9C-101B-9397-08002B2CF9AE}" pid="8" name="MSIP_Label_2d26f538-337a-4593-a7e6-123667b1a538_ContentBits">
    <vt:lpwstr>0</vt:lpwstr>
  </property>
  <property fmtid="{D5CDD505-2E9C-101B-9397-08002B2CF9AE}" pid="9" name="ContentTypeId">
    <vt:lpwstr>0x01010052C31279B960B84EA606E1F2D867232A</vt:lpwstr>
  </property>
  <property fmtid="{D5CDD505-2E9C-101B-9397-08002B2CF9AE}" pid="10" name="MediaServiceImageTags">
    <vt:lpwstr/>
  </property>
</Properties>
</file>