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sldIdLst>
    <p:sldId id="256" r:id="rId5"/>
    <p:sldId id="258" r:id="rId6"/>
    <p:sldId id="260" r:id="rId7"/>
    <p:sldId id="263" r:id="rId8"/>
    <p:sldId id="261" r:id="rId9"/>
    <p:sldId id="264" r:id="rId10"/>
    <p:sldId id="266" r:id="rId11"/>
    <p:sldId id="262" r:id="rId1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4D39"/>
    <a:srgbClr val="007DFF"/>
    <a:srgbClr val="FFF500"/>
    <a:srgbClr val="3347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075"/>
    <p:restoredTop sz="94691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OD BROCA Eleonore" userId="1bf6e81e-4824-4300-ad49-82faf40370d3" providerId="ADAL" clId="{893B4EFE-2A07-4E79-85B8-8C0B256CD093}"/>
    <pc:docChg chg="modSld">
      <pc:chgData name="MONOD BROCA Eleonore" userId="1bf6e81e-4824-4300-ad49-82faf40370d3" providerId="ADAL" clId="{893B4EFE-2A07-4E79-85B8-8C0B256CD093}" dt="2024-08-30T13:22:28.399" v="8" actId="20577"/>
      <pc:docMkLst>
        <pc:docMk/>
      </pc:docMkLst>
      <pc:sldChg chg="modSp mod">
        <pc:chgData name="MONOD BROCA Eleonore" userId="1bf6e81e-4824-4300-ad49-82faf40370d3" providerId="ADAL" clId="{893B4EFE-2A07-4E79-85B8-8C0B256CD093}" dt="2024-08-30T13:22:28.399" v="8" actId="20577"/>
        <pc:sldMkLst>
          <pc:docMk/>
          <pc:sldMk cId="1528883086" sldId="256"/>
        </pc:sldMkLst>
        <pc:spChg chg="mod">
          <ac:chgData name="MONOD BROCA Eleonore" userId="1bf6e81e-4824-4300-ad49-82faf40370d3" providerId="ADAL" clId="{893B4EFE-2A07-4E79-85B8-8C0B256CD093}" dt="2024-08-30T13:22:28.399" v="8" actId="20577"/>
          <ac:spMkLst>
            <pc:docMk/>
            <pc:sldMk cId="1528883086" sldId="256"/>
            <ac:spMk id="12" creationId="{BF851BEA-92FE-8610-12D5-090F72F03962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7CF0F4-953C-9FBE-932C-E451AA4AD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4C8706-0A83-BD62-29F8-27AC8336D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F15C08-F417-2EB9-0B5A-7B8493D73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358069-2DB8-2C25-2C09-ACA7950F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FE1C0B-612E-B2E7-AB55-2105F5A2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0008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779A03-32CA-A627-6FCE-80084D0EB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A74494A-515C-92E0-365D-986ACCA60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9E34D8-3AA4-DB75-D4B6-A9D1BC49E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F5B926-40D7-BB71-92E1-12682CCF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D65C3D-F1AE-E80A-6553-9885C9FD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955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616FC9D-F8E7-9072-15D1-A231760212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1759425-7689-6FDA-FD50-C9F80B82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D91CE7-2EDE-63F0-BA57-7A37BA8E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69C9F7-6F8A-1A05-7F37-9E56CB63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297EE5-5765-B473-7DCF-6392D49F5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77013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EE399B-296F-675B-C452-2EBBC9FF7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ED4D39"/>
                </a:solidFill>
              </a:defRPr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D3BE27-6223-D82E-DEFE-816BE188E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DFC344-2755-13B3-80C1-5AC7F8FB4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18DF72-250C-C32A-1CEE-F819D9F8F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60C65C-B7D7-D517-2D55-775E437B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79421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2024E7-BB4A-62E1-2E72-5BEE1D431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F009F9-3BFF-4AE0-DEF8-8A6A96074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F5977C-08B2-4FFD-1878-E4615DFAB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275AD4-C19E-EE1E-E17A-596D1FA66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00006C-FA59-6F3A-D9F0-C3F42EA0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690657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A03DC-B1A4-DF2D-D755-72FE97BDA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14DE41-7823-01AD-C142-B0B5BDC542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A3ED8C-4C05-A00B-F6B1-7335A4F1A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E37BDE-38A9-0378-FDF7-F666A3900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AA1B5F-D583-1B35-1849-F24142F4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A9DB7C-B1D6-0583-97D5-71341E255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90687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D5BB38-8187-0E78-EC99-8ACCFB99A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AA7C70-C1AA-8541-D377-88853DE2F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FB6FFA-49AE-68DD-9FA6-9F05678CC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DD779FD-6E6A-D5B1-664D-E7C8F1F24E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E57B4BE-51CA-372C-68F2-28C88341B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2279B3-4969-CD5B-35FA-26F206AE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160F142-2FA6-8BBA-E7D1-3F68D985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DAD283E-1622-DFE0-493B-0D2833996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022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Image 13" descr="Une image contenant personne, ordinateur portable, intérieur&#10;&#10;Description générée automatiquement">
            <a:extLst>
              <a:ext uri="{FF2B5EF4-FFF2-40B4-BE49-F238E27FC236}">
                <a16:creationId xmlns:a16="http://schemas.microsoft.com/office/drawing/2014/main" id="{96972627-2CAD-F9FB-9AD9-879CE5F3377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12202849" cy="6858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30F342-167F-AEC3-A245-0C4E9DAD8DDC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ED4D39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F8060D5-F77C-5FC5-F076-DA76C54C0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8697" y="2681752"/>
            <a:ext cx="8284609" cy="1494497"/>
          </a:xfrm>
        </p:spPr>
        <p:txBody>
          <a:bodyPr>
            <a:normAutofit/>
          </a:bodyPr>
          <a:lstStyle>
            <a:lvl1pPr algn="l">
              <a:lnSpc>
                <a:spcPts val="4600"/>
              </a:lnSpc>
              <a:defRPr lang="fr-FR" sz="3600" b="1" i="0" kern="1200" dirty="0">
                <a:solidFill>
                  <a:schemeClr val="bg1"/>
                </a:solidFill>
                <a:latin typeface="Sora SemiBold" pitchFamily="2" charset="0"/>
                <a:ea typeface="+mj-ea"/>
                <a:cs typeface="Sora SemiBold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5025CC-EB07-84FA-2F3E-000166653E88}"/>
              </a:ext>
            </a:extLst>
          </p:cNvPr>
          <p:cNvSpPr/>
          <p:nvPr userDrawn="1"/>
        </p:nvSpPr>
        <p:spPr>
          <a:xfrm>
            <a:off x="1" y="0"/>
            <a:ext cx="616448" cy="6858000"/>
          </a:xfrm>
          <a:prstGeom prst="rect">
            <a:avLst/>
          </a:prstGeom>
          <a:solidFill>
            <a:srgbClr val="007D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5DBB9-108C-ED4C-6AE1-913C7376346D}"/>
              </a:ext>
            </a:extLst>
          </p:cNvPr>
          <p:cNvSpPr/>
          <p:nvPr userDrawn="1"/>
        </p:nvSpPr>
        <p:spPr>
          <a:xfrm>
            <a:off x="0" y="1684962"/>
            <a:ext cx="616448" cy="5173038"/>
          </a:xfrm>
          <a:prstGeom prst="rect">
            <a:avLst/>
          </a:prstGeom>
          <a:solidFill>
            <a:srgbClr val="FFF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A7EA8E77-AF70-2990-EE92-9EDDD347E5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11828">
            <a:off x="925313" y="1174346"/>
            <a:ext cx="2238484" cy="175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76012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FD2EC90-39E5-6CBC-4C7C-6B729E2285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D396CB-FDF0-D608-F7E7-43D90283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95B80B-310A-C823-529A-0C0B2048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8582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728E84-C9AD-8767-84E0-ABF9C58E8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76092-3840-A422-C1CE-4169FAA0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2588BB-4973-DAC6-3A0C-D06C61EB8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A0E31F0-EB1B-2544-2C37-673363B7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CFAF43-74E7-012F-34BD-5C5928AFE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686675-8AEF-2A89-35C5-5EA1C99D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2836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FC2741-E304-4FCE-8658-94FA93EA9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4A15DF-87ED-9CB3-9004-DE070FE0A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6D85A4-4443-2A74-6563-509B9E5B4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85F4A7-99B5-DE3A-1675-33B2E572C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322661-5B56-04E0-DEDB-A71581717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3B58CC-382C-CAA4-A0E0-EC4D78CE1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22060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4984E65-1284-B051-293A-2A888A9E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28" y="211015"/>
            <a:ext cx="11722814" cy="693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7D425-3691-A569-38E3-C9A62D5C6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128" y="1150706"/>
            <a:ext cx="11722814" cy="5026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A25560-78C6-5278-0464-3E91CA57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25AFA-FFC0-EB47-A4BF-F20FE47AFD2A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903A8B-9FB9-D3C4-F29F-5C5F9FD18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F0CF43-B626-2BCA-CE7A-586BD512E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62DE656C-EC05-C557-4EAC-954645687CD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1"/>
          </a:xfrm>
          <a:prstGeom prst="rect">
            <a:avLst/>
          </a:prstGeom>
        </p:spPr>
      </p:pic>
      <p:sp>
        <p:nvSpPr>
          <p:cNvPr id="8" name="Bulle rectangulaire 7">
            <a:extLst>
              <a:ext uri="{FF2B5EF4-FFF2-40B4-BE49-F238E27FC236}">
                <a16:creationId xmlns:a16="http://schemas.microsoft.com/office/drawing/2014/main" id="{4A9BC61D-5011-1324-E781-7B67713FC874}"/>
              </a:ext>
            </a:extLst>
          </p:cNvPr>
          <p:cNvSpPr/>
          <p:nvPr userDrawn="1"/>
        </p:nvSpPr>
        <p:spPr>
          <a:xfrm>
            <a:off x="10728251" y="6328486"/>
            <a:ext cx="1299362" cy="318499"/>
          </a:xfrm>
          <a:prstGeom prst="wedgeRectCallout">
            <a:avLst>
              <a:gd name="adj1" fmla="val 992"/>
              <a:gd name="adj2" fmla="val -121371"/>
            </a:avLst>
          </a:prstGeom>
          <a:solidFill>
            <a:srgbClr val="FFF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lang="fr-FR" dirty="0">
                <a:solidFill>
                  <a:srgbClr val="334756"/>
                </a:solidFill>
                <a:latin typeface="RoughTypewriter" panose="02000409000000000000" pitchFamily="49" charset="0"/>
                <a:cs typeface="Sora Thin" pitchFamily="2" charset="0"/>
              </a:rPr>
              <a:t>#Bourses</a:t>
            </a:r>
          </a:p>
        </p:txBody>
      </p:sp>
    </p:spTree>
    <p:extLst>
      <p:ext uri="{BB962C8B-B14F-4D97-AF65-F5344CB8AC3E}">
        <p14:creationId xmlns:p14="http://schemas.microsoft.com/office/powerpoint/2010/main" val="279070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7DFF"/>
          </a:solidFill>
          <a:latin typeface="Sora" pitchFamily="2" charset="0"/>
          <a:ea typeface="+mj-ea"/>
          <a:cs typeface="Sora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F500"/>
        </a:buClr>
        <a:buFont typeface="Wingdings" pitchFamily="2" charset="2"/>
        <a:buChar char="§"/>
        <a:defRPr sz="24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20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8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6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6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jpeg"/><Relationship Id="rId7" Type="http://schemas.openxmlformats.org/officeDocument/2006/relationships/image" Target="../media/image19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D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EBB63684-0869-B0BA-9771-BFC71454FC4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3048"/>
            <a:ext cx="12197423" cy="6854952"/>
          </a:xfrm>
          <a:prstGeom prst="rect">
            <a:avLst/>
          </a:prstGeom>
        </p:spPr>
      </p:pic>
      <p:pic>
        <p:nvPicPr>
          <p:cNvPr id="10" name="Image 9" descr="Une image contenant texte&#10;&#10;Description générée automatiquement">
            <a:extLst>
              <a:ext uri="{FF2B5EF4-FFF2-40B4-BE49-F238E27FC236}">
                <a16:creationId xmlns:a16="http://schemas.microsoft.com/office/drawing/2014/main" id="{364BFD6A-5ACB-7AC1-59D6-FC4E4E6452E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776" y="304357"/>
            <a:ext cx="3399377" cy="854592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53BDE380-A7D1-BE68-E3A9-A3693A68CB7A}"/>
              </a:ext>
            </a:extLst>
          </p:cNvPr>
          <p:cNvSpPr txBox="1"/>
          <p:nvPr/>
        </p:nvSpPr>
        <p:spPr>
          <a:xfrm>
            <a:off x="7166345" y="1694528"/>
            <a:ext cx="4572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4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Lorem</a:t>
            </a:r>
            <a:br>
              <a:rPr lang="fr-FR" sz="34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</a:br>
            <a:r>
              <a:rPr lang="fr-FR" sz="3400" b="1" dirty="0">
                <a:solidFill>
                  <a:schemeClr val="bg1"/>
                </a:solidFill>
                <a:latin typeface="Sora" pitchFamily="2" charset="0"/>
                <a:cs typeface="Sora" pitchFamily="2" charset="0"/>
              </a:rPr>
              <a:t>BOURSE</a:t>
            </a:r>
            <a:br>
              <a:rPr lang="fr-FR" sz="34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</a:br>
            <a:r>
              <a:rPr lang="fr-FR" sz="34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IPSUM DOLOR </a:t>
            </a:r>
            <a:br>
              <a:rPr lang="fr-FR" sz="34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</a:br>
            <a:r>
              <a:rPr lang="fr-FR" sz="34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CONSECTETUR</a:t>
            </a:r>
            <a:endParaRPr lang="fr-FR" sz="3600" dirty="0">
              <a:solidFill>
                <a:schemeClr val="bg1"/>
              </a:solidFill>
              <a:latin typeface="Sora Light" pitchFamily="2" charset="0"/>
              <a:cs typeface="Sora Light" pitchFamily="2" charset="0"/>
            </a:endParaRP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BF851BEA-92FE-8610-12D5-090F72F03962}"/>
              </a:ext>
            </a:extLst>
          </p:cNvPr>
          <p:cNvSpPr txBox="1"/>
          <p:nvPr/>
        </p:nvSpPr>
        <p:spPr>
          <a:xfrm>
            <a:off x="7166345" y="4537873"/>
            <a:ext cx="43380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Lorem ipsum </a:t>
            </a:r>
            <a:r>
              <a:rPr lang="fr-FR" sz="2000" dirty="0" err="1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dolor</a:t>
            </a:r>
            <a: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sit</a:t>
            </a:r>
            <a: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 </a:t>
            </a:r>
            <a:r>
              <a:rPr lang="fr-FR" sz="2000" dirty="0" err="1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amet</a:t>
            </a:r>
            <a: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, </a:t>
            </a:r>
            <a:r>
              <a:rPr lang="fr-FR" sz="2000" dirty="0" err="1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consectetur</a:t>
            </a:r>
            <a: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  <a:t> adipiscing elit</a:t>
            </a:r>
            <a:br>
              <a:rPr lang="fr-FR" sz="2000" dirty="0">
                <a:solidFill>
                  <a:schemeClr val="bg1"/>
                </a:solidFill>
                <a:latin typeface="Sora ExtraLight" pitchFamily="2" charset="0"/>
                <a:cs typeface="Sora ExtraLight" pitchFamily="2" charset="0"/>
              </a:rPr>
            </a:br>
            <a:r>
              <a:rPr lang="fr-FR" sz="2000" dirty="0">
                <a:solidFill>
                  <a:srgbClr val="FFF500"/>
                </a:solidFill>
                <a:latin typeface="RoughTypewriter" panose="02000409000000000000" pitchFamily="49" charset="0"/>
                <a:cs typeface="Sora ExtraLight" pitchFamily="2" charset="0"/>
              </a:rPr>
              <a:t>2024-25</a:t>
            </a:r>
            <a:endParaRPr lang="fr-FR" sz="2000" dirty="0">
              <a:solidFill>
                <a:srgbClr val="FFF500"/>
              </a:solidFill>
              <a:latin typeface="RoughTypewriter" panose="02000409000000000000" pitchFamily="49" charset="0"/>
              <a:cs typeface="Sora Light" pitchFamily="2" charset="0"/>
            </a:endParaRPr>
          </a:p>
        </p:txBody>
      </p:sp>
      <p:cxnSp>
        <p:nvCxnSpPr>
          <p:cNvPr id="14" name="Connecteur droit 13">
            <a:extLst>
              <a:ext uri="{FF2B5EF4-FFF2-40B4-BE49-F238E27FC236}">
                <a16:creationId xmlns:a16="http://schemas.microsoft.com/office/drawing/2014/main" id="{8A9DA6C1-32F1-6464-881F-66514E365514}"/>
              </a:ext>
            </a:extLst>
          </p:cNvPr>
          <p:cNvCxnSpPr/>
          <p:nvPr/>
        </p:nvCxnSpPr>
        <p:spPr>
          <a:xfrm>
            <a:off x="7273389" y="4167963"/>
            <a:ext cx="1881962" cy="0"/>
          </a:xfrm>
          <a:prstGeom prst="line">
            <a:avLst/>
          </a:prstGeom>
          <a:ln w="317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88830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5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A60AA5B-DB0C-30B9-CFFC-0E02DE6576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70616" y="2183357"/>
            <a:ext cx="6729679" cy="2758414"/>
          </a:xfrm>
        </p:spPr>
        <p:txBody>
          <a:bodyPr>
            <a:noAutofit/>
          </a:bodyPr>
          <a:lstStyle/>
          <a:p>
            <a:pPr algn="l"/>
            <a:r>
              <a:rPr lang="fr-FR" dirty="0"/>
              <a:t> UT ENIM AD MINIM VENIAM, QUIS NOSTRUD EXERCITATION ULLAMCO LABORIS NISI UT ALIQUIP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0498AD7-404E-8EA6-EEF8-1F5DBD0E3EDA}"/>
              </a:ext>
            </a:extLst>
          </p:cNvPr>
          <p:cNvSpPr txBox="1"/>
          <p:nvPr/>
        </p:nvSpPr>
        <p:spPr>
          <a:xfrm>
            <a:off x="3770616" y="1952524"/>
            <a:ext cx="23253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FFF500"/>
                </a:solidFill>
                <a:latin typeface="RoughTypewriter" panose="02000409000000000000" pitchFamily="49" charset="0"/>
                <a:cs typeface="Sora Thin" pitchFamily="2" charset="0"/>
              </a:rPr>
              <a:t>#Bourses</a:t>
            </a:r>
          </a:p>
        </p:txBody>
      </p:sp>
    </p:spTree>
    <p:extLst>
      <p:ext uri="{BB962C8B-B14F-4D97-AF65-F5344CB8AC3E}">
        <p14:creationId xmlns:p14="http://schemas.microsoft.com/office/powerpoint/2010/main" val="13760690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6E6E40-A85F-1AAC-0904-F60FD563A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fr-FR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C1ABD30-5D93-10AA-3FE1-0E3B94EF06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6012673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B44AB7AA-F9A5-E669-AE0A-CC23ECA3E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3" y="648271"/>
            <a:ext cx="1732585" cy="13551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DE5B477-042B-BCD2-AFD7-6DC8FE6ED2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17471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A72348-CE75-9E4A-37C5-59861C7AF663}"/>
              </a:ext>
            </a:extLst>
          </p:cNvPr>
          <p:cNvSpPr/>
          <p:nvPr/>
        </p:nvSpPr>
        <p:spPr>
          <a:xfrm>
            <a:off x="0" y="0"/>
            <a:ext cx="3174715" cy="6858000"/>
          </a:xfrm>
          <a:prstGeom prst="rect">
            <a:avLst/>
          </a:prstGeom>
          <a:solidFill>
            <a:srgbClr val="ED4D39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191607-6F5E-0DFA-57BB-5496F801BC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CF8188AA-47B8-3F81-B1B4-FBA305B062BE}"/>
              </a:ext>
            </a:extLst>
          </p:cNvPr>
          <p:cNvSpPr txBox="1"/>
          <p:nvPr/>
        </p:nvSpPr>
        <p:spPr>
          <a:xfrm>
            <a:off x="3976195" y="1031044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ED4D39"/>
                </a:solidFill>
                <a:latin typeface="Sora" pitchFamily="2" charset="0"/>
                <a:cs typeface="Sora" pitchFamily="2" charset="0"/>
              </a:rPr>
              <a:t>Mon titre </a:t>
            </a:r>
            <a:r>
              <a:rPr lang="fr-FR" sz="2800" b="1" dirty="0" err="1">
                <a:solidFill>
                  <a:srgbClr val="ED4D39"/>
                </a:solidFill>
                <a:latin typeface="Sora" pitchFamily="2" charset="0"/>
                <a:cs typeface="Sora" pitchFamily="2" charset="0"/>
              </a:rPr>
              <a:t>lorem</a:t>
            </a:r>
            <a:r>
              <a:rPr lang="fr-FR" sz="2800" b="1" dirty="0">
                <a:solidFill>
                  <a:srgbClr val="ED4D39"/>
                </a:solidFill>
                <a:latin typeface="Sora" pitchFamily="2" charset="0"/>
                <a:cs typeface="Sora" pitchFamily="2" charset="0"/>
              </a:rPr>
              <a:t> ipsum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F6F258-8EFF-63E9-7670-EFCE3DFCBE68}"/>
              </a:ext>
            </a:extLst>
          </p:cNvPr>
          <p:cNvSpPr txBox="1"/>
          <p:nvPr/>
        </p:nvSpPr>
        <p:spPr>
          <a:xfrm>
            <a:off x="3976195" y="1733107"/>
            <a:ext cx="7375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 ipsum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dolor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adipiscing elit. Ut mollis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felis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consequat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justo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dapibus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ut,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suscipit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turpis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Integer dictum rhoncus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purus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nec dictum. Duis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sed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mi.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feugiat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cursus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tempus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nunc, semper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imperdiet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maximus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ex.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volutpat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Donec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orci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vitae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malesuada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vehicula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Suspendisse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tortor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hendrerit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Cras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augue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ultrices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lobortis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Mauris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rutrum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ligula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Praesent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magna magna, 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Mattis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dui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</p:txBody>
      </p:sp>
      <p:pic>
        <p:nvPicPr>
          <p:cNvPr id="13" name="Image 12" descr="Une image contenant carte&#10;&#10;Description générée automatiquement">
            <a:extLst>
              <a:ext uri="{FF2B5EF4-FFF2-40B4-BE49-F238E27FC236}">
                <a16:creationId xmlns:a16="http://schemas.microsoft.com/office/drawing/2014/main" id="{EE544100-8A9A-606D-470E-2C12D363F9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87" y="4277692"/>
            <a:ext cx="1822772" cy="142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59251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B44AB7AA-F9A5-E669-AE0A-CC23ECA3E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3" y="648271"/>
            <a:ext cx="1732585" cy="1355190"/>
          </a:xfrm>
          <a:prstGeom prst="rect">
            <a:avLst/>
          </a:prstGeom>
        </p:spPr>
      </p:pic>
      <p:pic>
        <p:nvPicPr>
          <p:cNvPr id="8" name="Image 7" descr="Une image contenant texte, personne, ordinateur portable, ordinateur&#10;&#10;Description générée automatiquement">
            <a:extLst>
              <a:ext uri="{FF2B5EF4-FFF2-40B4-BE49-F238E27FC236}">
                <a16:creationId xmlns:a16="http://schemas.microsoft.com/office/drawing/2014/main" id="{BDE5B477-042B-BCD2-AFD7-6DC8FE6ED29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17471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A72348-CE75-9E4A-37C5-59861C7AF663}"/>
              </a:ext>
            </a:extLst>
          </p:cNvPr>
          <p:cNvSpPr/>
          <p:nvPr/>
        </p:nvSpPr>
        <p:spPr>
          <a:xfrm>
            <a:off x="0" y="0"/>
            <a:ext cx="3174715" cy="6858000"/>
          </a:xfrm>
          <a:prstGeom prst="rect">
            <a:avLst/>
          </a:prstGeom>
          <a:solidFill>
            <a:srgbClr val="007DF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191607-6F5E-0DFA-57BB-5496F801BC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F0621DBB-7439-A8E8-DFA7-8375EA65D50D}"/>
              </a:ext>
            </a:extLst>
          </p:cNvPr>
          <p:cNvSpPr txBox="1"/>
          <p:nvPr/>
        </p:nvSpPr>
        <p:spPr>
          <a:xfrm>
            <a:off x="3976195" y="1031044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Mon titre </a:t>
            </a:r>
            <a:r>
              <a:rPr lang="fr-FR" sz="2800" b="1" dirty="0" err="1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lorem</a:t>
            </a:r>
            <a:r>
              <a:rPr lang="fr-FR" sz="2800" b="1" dirty="0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 ipsum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BE0F623-D213-F83E-A2A8-9E5BBE84FD6B}"/>
              </a:ext>
            </a:extLst>
          </p:cNvPr>
          <p:cNvSpPr txBox="1"/>
          <p:nvPr/>
        </p:nvSpPr>
        <p:spPr>
          <a:xfrm>
            <a:off x="3976195" y="1733107"/>
            <a:ext cx="7375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 ipsum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dolor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adipiscing elit. Ut mollis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felis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consequat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justo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dapibus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ut,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suscipit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turpis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Integer dictum rhoncus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purus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nec dictum. Duis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sed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mi.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feugiat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cursus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tempus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nunc, semper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imperdiet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maximus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ex.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volutpat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Donec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orci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vitae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malesuada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vehicula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Suspendisse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tortor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hendrerit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Cras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augue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ultrices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lobortis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Mauris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rutrum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ligula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Praesent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magna magna, 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Mattis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dui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</p:txBody>
      </p:sp>
      <p:pic>
        <p:nvPicPr>
          <p:cNvPr id="21" name="Image 20" descr="Une image contenant carte&#10;&#10;Description générée automatiquement">
            <a:extLst>
              <a:ext uri="{FF2B5EF4-FFF2-40B4-BE49-F238E27FC236}">
                <a16:creationId xmlns:a16="http://schemas.microsoft.com/office/drawing/2014/main" id="{53DAB640-5EC5-F8BB-775D-AFC73750ED02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87" y="4277692"/>
            <a:ext cx="1822772" cy="1425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660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B44AB7AA-F9A5-E669-AE0A-CC23ECA3E1C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3" y="648271"/>
            <a:ext cx="1732585" cy="135519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BDE5B477-042B-BCD2-AFD7-6DC8FE6ED296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17471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A72348-CE75-9E4A-37C5-59861C7AF663}"/>
              </a:ext>
            </a:extLst>
          </p:cNvPr>
          <p:cNvSpPr/>
          <p:nvPr/>
        </p:nvSpPr>
        <p:spPr>
          <a:xfrm>
            <a:off x="10252" y="0"/>
            <a:ext cx="3174715" cy="6858000"/>
          </a:xfrm>
          <a:prstGeom prst="rect">
            <a:avLst/>
          </a:prstGeom>
          <a:solidFill>
            <a:srgbClr val="FFF500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191607-6F5E-0DFA-57BB-5496F801BC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0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95027219-EC77-6BF9-6120-8FD478C367DE}"/>
              </a:ext>
            </a:extLst>
          </p:cNvPr>
          <p:cNvSpPr txBox="1"/>
          <p:nvPr/>
        </p:nvSpPr>
        <p:spPr>
          <a:xfrm>
            <a:off x="3976195" y="1031044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334756"/>
                </a:solidFill>
                <a:latin typeface="Sora" pitchFamily="2" charset="0"/>
                <a:cs typeface="Sora" pitchFamily="2" charset="0"/>
              </a:rPr>
              <a:t>Mon titre </a:t>
            </a:r>
            <a:r>
              <a:rPr lang="fr-FR" sz="2800" b="1" dirty="0" err="1">
                <a:solidFill>
                  <a:srgbClr val="334756"/>
                </a:solidFill>
                <a:latin typeface="Sora" pitchFamily="2" charset="0"/>
                <a:cs typeface="Sora" pitchFamily="2" charset="0"/>
              </a:rPr>
              <a:t>lorem</a:t>
            </a:r>
            <a:r>
              <a:rPr lang="fr-FR" sz="2800" b="1" dirty="0">
                <a:solidFill>
                  <a:srgbClr val="334756"/>
                </a:solidFill>
                <a:latin typeface="Sora" pitchFamily="2" charset="0"/>
                <a:cs typeface="Sora" pitchFamily="2" charset="0"/>
              </a:rPr>
              <a:t> ipsum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F28627B-7FEE-B5E4-2CC7-1E497DDCB4A9}"/>
              </a:ext>
            </a:extLst>
          </p:cNvPr>
          <p:cNvSpPr txBox="1"/>
          <p:nvPr/>
        </p:nvSpPr>
        <p:spPr>
          <a:xfrm>
            <a:off x="3976195" y="1733107"/>
            <a:ext cx="7375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 ipsum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dolor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adipiscing elit. Ut mollis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felis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consequat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justo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dapibus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ut,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suscipit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turpis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Integer dictum rhoncus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purus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nec dictum. Duis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sed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mi.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feugiat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cursus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tempus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nunc, semper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imperdiet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maximus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ex.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volutpat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Donec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orci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vitae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malesuada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vehicula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Suspendisse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tortor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hendrerit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Cras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augue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ultrices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lobortis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Mauris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rutrum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ligula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Praesent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magna magna, 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Mattis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dui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</p:txBody>
      </p:sp>
      <p:pic>
        <p:nvPicPr>
          <p:cNvPr id="7" name="Image 6" descr="Une image contenant carte&#10;&#10;Description générée automatiquement">
            <a:extLst>
              <a:ext uri="{FF2B5EF4-FFF2-40B4-BE49-F238E27FC236}">
                <a16:creationId xmlns:a16="http://schemas.microsoft.com/office/drawing/2014/main" id="{082DDBF3-BEDA-1890-67D8-52DC31E7F297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9987" y="4259521"/>
            <a:ext cx="1846003" cy="144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3724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9E95B572-4026-9280-F817-E793881E4103}"/>
              </a:ext>
            </a:extLst>
          </p:cNvPr>
          <p:cNvSpPr txBox="1"/>
          <p:nvPr/>
        </p:nvSpPr>
        <p:spPr>
          <a:xfrm>
            <a:off x="839591" y="882188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b="1" dirty="0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Mon titre </a:t>
            </a:r>
            <a:r>
              <a:rPr lang="fr-FR" sz="2800" b="1" dirty="0" err="1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lorem</a:t>
            </a:r>
            <a:r>
              <a:rPr lang="fr-FR" sz="2800" b="1" dirty="0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 ipsum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727263D-8C09-0904-D30A-3B276C7A8D12}"/>
              </a:ext>
            </a:extLst>
          </p:cNvPr>
          <p:cNvSpPr txBox="1"/>
          <p:nvPr/>
        </p:nvSpPr>
        <p:spPr>
          <a:xfrm>
            <a:off x="839591" y="1584251"/>
            <a:ext cx="7375946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 ipsum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dolor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adipiscing elit. Ut mollis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felis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consequat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justo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dapibus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ut,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suscipit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turpis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Integer dictum rhoncus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purus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nec dictum. Duis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sed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mi.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feugiat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cursus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tempus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risus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Sed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nunc, semper id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imperdiet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sit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amet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,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maximus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ex.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Aliquam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erat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volutpat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Donec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consectetur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orci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vitae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malesuada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vehicula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Suspendisse at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tortor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quam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condimentum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hendrerit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 Cras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eget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lorem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augue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ultrices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lobortis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vel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ac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metus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.</a:t>
            </a:r>
          </a:p>
          <a:p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Mauris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rutrum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ligula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nunc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Praesent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magna magna, </a:t>
            </a:r>
          </a:p>
          <a:p>
            <a:pPr marL="285750" indent="-285750">
              <a:buClr>
                <a:srgbClr val="FFF500"/>
              </a:buClr>
              <a:buFont typeface="Wingdings" pitchFamily="2" charset="2"/>
              <a:buChar char="§"/>
            </a:pP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Mattis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in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dui</a:t>
            </a:r>
            <a:r>
              <a:rPr lang="fr-FR" u="none" strike="noStrike" dirty="0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 </a:t>
            </a:r>
            <a:r>
              <a:rPr lang="fr-FR" u="none" strike="noStrike" dirty="0" err="1">
                <a:solidFill>
                  <a:srgbClr val="334756"/>
                </a:solidFill>
                <a:effectLst/>
                <a:latin typeface="Sora" pitchFamily="2" charset="0"/>
                <a:cs typeface="Sora" pitchFamily="2" charset="0"/>
              </a:rPr>
              <a:t>quis</a:t>
            </a:r>
            <a:endParaRPr lang="fr-FR" dirty="0">
              <a:solidFill>
                <a:srgbClr val="334756"/>
              </a:solidFill>
              <a:latin typeface="Sora" pitchFamily="2" charset="0"/>
              <a:cs typeface="Sora" pitchFamily="2" charset="0"/>
            </a:endParaRP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DBF71568-B8D7-777D-4D81-5F9B339BB70A}"/>
              </a:ext>
            </a:extLst>
          </p:cNvPr>
          <p:cNvGrpSpPr/>
          <p:nvPr/>
        </p:nvGrpSpPr>
        <p:grpSpPr>
          <a:xfrm>
            <a:off x="8731819" y="492132"/>
            <a:ext cx="3460181" cy="5145209"/>
            <a:chOff x="8731819" y="492132"/>
            <a:chExt cx="3460181" cy="5145209"/>
          </a:xfrm>
        </p:grpSpPr>
        <p:pic>
          <p:nvPicPr>
            <p:cNvPr id="2" name="Image 1">
              <a:extLst>
                <a:ext uri="{FF2B5EF4-FFF2-40B4-BE49-F238E27FC236}">
                  <a16:creationId xmlns:a16="http://schemas.microsoft.com/office/drawing/2014/main" id="{F66FCC8B-6176-32F9-145A-2C715738E7D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" r="32310"/>
            <a:stretch/>
          </p:blipFill>
          <p:spPr>
            <a:xfrm>
              <a:off x="8731819" y="537110"/>
              <a:ext cx="3460181" cy="5100231"/>
            </a:xfrm>
            <a:prstGeom prst="rect">
              <a:avLst/>
            </a:prstGeom>
          </p:spPr>
        </p:pic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A9D20C09-8CAE-A9E3-1DBA-90F204AA62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31660"/>
            <a:stretch/>
          </p:blipFill>
          <p:spPr>
            <a:xfrm>
              <a:off x="8731819" y="492132"/>
              <a:ext cx="3460181" cy="505180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76107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2FE3B93B-9DB9-DCD6-4FE2-1202C09F7F6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8436" y="677446"/>
            <a:ext cx="3505973" cy="234216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CBD7F243-3C62-6E80-DF23-7C675C814BB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10281" y="677446"/>
            <a:ext cx="3349181" cy="234216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E7822570-571B-EC7A-068A-CEFE7693C26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115721" y="3377327"/>
            <a:ext cx="3511403" cy="2342165"/>
          </a:xfrm>
          <a:prstGeom prst="rect">
            <a:avLst/>
          </a:prstGeom>
        </p:spPr>
      </p:pic>
      <p:pic>
        <p:nvPicPr>
          <p:cNvPr id="9" name="Image 8" descr="Une image contenant personne, intérieur, ordinateur portable, personnes&#10;&#10;Description générée automatiquement">
            <a:extLst>
              <a:ext uri="{FF2B5EF4-FFF2-40B4-BE49-F238E27FC236}">
                <a16:creationId xmlns:a16="http://schemas.microsoft.com/office/drawing/2014/main" id="{757843CE-9A9D-FCB2-BA57-81131D8598B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35714" y="3377324"/>
            <a:ext cx="3567074" cy="2342165"/>
          </a:xfrm>
          <a:prstGeom prst="rect">
            <a:avLst/>
          </a:prstGeom>
        </p:spPr>
      </p:pic>
      <p:pic>
        <p:nvPicPr>
          <p:cNvPr id="11" name="Image 10" descr="Une image contenant texte&#10;&#10;Description générée automatiquement">
            <a:extLst>
              <a:ext uri="{FF2B5EF4-FFF2-40B4-BE49-F238E27FC236}">
                <a16:creationId xmlns:a16="http://schemas.microsoft.com/office/drawing/2014/main" id="{55E81DCA-A55B-D772-EFE1-6EF9DFA5B970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796" y="1099145"/>
            <a:ext cx="1382971" cy="1081730"/>
          </a:xfrm>
          <a:prstGeom prst="rect">
            <a:avLst/>
          </a:prstGeom>
        </p:spPr>
      </p:pic>
      <p:pic>
        <p:nvPicPr>
          <p:cNvPr id="13" name="Image 12" descr="Une image contenant carte&#10;&#10;Description générée automatiquement">
            <a:extLst>
              <a:ext uri="{FF2B5EF4-FFF2-40B4-BE49-F238E27FC236}">
                <a16:creationId xmlns:a16="http://schemas.microsoft.com/office/drawing/2014/main" id="{3877AE7A-69D5-BDE8-AD5B-179AFD2CB3C4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5950" y="1979132"/>
            <a:ext cx="1382971" cy="1081730"/>
          </a:xfrm>
          <a:prstGeom prst="rect">
            <a:avLst/>
          </a:prstGeom>
        </p:spPr>
      </p:pic>
      <p:pic>
        <p:nvPicPr>
          <p:cNvPr id="15" name="Image 14" descr="Une image contenant carte&#10;&#10;Description générée automatiquement">
            <a:extLst>
              <a:ext uri="{FF2B5EF4-FFF2-40B4-BE49-F238E27FC236}">
                <a16:creationId xmlns:a16="http://schemas.microsoft.com/office/drawing/2014/main" id="{5D22688F-5BA4-BE43-E6D5-6A93DC851F9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714" y="464792"/>
            <a:ext cx="1474977" cy="115369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8448DA2-DAC1-CAEA-B679-98CBAF2BA981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2796" y="3311194"/>
            <a:ext cx="1382971" cy="1379849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C55B7EEC-C7F6-F00A-AAC2-D513DF9CEC51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158" y="3608602"/>
            <a:ext cx="1382971" cy="1376741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D9DE3212-B3DD-4401-1C36-B0AEDD4C8636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8398" y="4960856"/>
            <a:ext cx="1348890" cy="13458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375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C31279B960B84EA606E1F2D867232A" ma:contentTypeVersion="18" ma:contentTypeDescription="Crée un document." ma:contentTypeScope="" ma:versionID="5a84b86f3f6f1da82c437edd201e43e4">
  <xsd:schema xmlns:xsd="http://www.w3.org/2001/XMLSchema" xmlns:xs="http://www.w3.org/2001/XMLSchema" xmlns:p="http://schemas.microsoft.com/office/2006/metadata/properties" xmlns:ns2="2eb1e4af-f854-4f79-85c1-6f26940025e4" xmlns:ns3="d4a0f758-4b96-4ff5-8d06-f95a3d3dda1e" targetNamespace="http://schemas.microsoft.com/office/2006/metadata/properties" ma:root="true" ma:fieldsID="52f40bbde7113b8debe87846f767260d" ns2:_="" ns3:_="">
    <xsd:import namespace="2eb1e4af-f854-4f79-85c1-6f26940025e4"/>
    <xsd:import namespace="d4a0f758-4b96-4ff5-8d06-f95a3d3dd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1e4af-f854-4f79-85c1-6f26940025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0f758-4b96-4ff5-8d06-f95a3d3dda1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b42c555-d837-4b58-ae33-0218217cc7db}" ma:internalName="TaxCatchAll" ma:showField="CatchAllData" ma:web="d4a0f758-4b96-4ff5-8d06-f95a3d3dd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b1e4af-f854-4f79-85c1-6f26940025e4">
      <Terms xmlns="http://schemas.microsoft.com/office/infopath/2007/PartnerControls"/>
    </lcf76f155ced4ddcb4097134ff3c332f>
    <TaxCatchAll xmlns="d4a0f758-4b96-4ff5-8d06-f95a3d3dda1e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56CED5F-E9AA-4007-90EF-63470EED1FBD}"/>
</file>

<file path=customXml/itemProps2.xml><?xml version="1.0" encoding="utf-8"?>
<ds:datastoreItem xmlns:ds="http://schemas.openxmlformats.org/officeDocument/2006/customXml" ds:itemID="{7D929D52-8695-4EFE-85DB-D8D8B602AE03}">
  <ds:schemaRefs>
    <ds:schemaRef ds:uri="http://schemas.microsoft.com/office/2006/metadata/properties"/>
    <ds:schemaRef ds:uri="http://schemas.microsoft.com/office/infopath/2007/PartnerControls"/>
    <ds:schemaRef ds:uri="2eb1e4af-f854-4f79-85c1-6f26940025e4"/>
    <ds:schemaRef ds:uri="d4a0f758-4b96-4ff5-8d06-f95a3d3dda1e"/>
  </ds:schemaRefs>
</ds:datastoreItem>
</file>

<file path=customXml/itemProps3.xml><?xml version="1.0" encoding="utf-8"?>
<ds:datastoreItem xmlns:ds="http://schemas.openxmlformats.org/officeDocument/2006/customXml" ds:itemID="{F2F5C184-892F-4F03-BBCF-3D899C94F17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258</TotalTime>
  <Words>484</Words>
  <Application>Microsoft Office PowerPoint</Application>
  <PresentationFormat>Grand écran</PresentationFormat>
  <Paragraphs>36</Paragraphs>
  <Slides>8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7" baseType="lpstr">
      <vt:lpstr>Arial</vt:lpstr>
      <vt:lpstr>Calibri</vt:lpstr>
      <vt:lpstr>RoughTypewriter</vt:lpstr>
      <vt:lpstr>Sora</vt:lpstr>
      <vt:lpstr>Sora ExtraLight</vt:lpstr>
      <vt:lpstr>Sora Light</vt:lpstr>
      <vt:lpstr>Sora SemiBold</vt:lpstr>
      <vt:lpstr>Wingdings</vt:lpstr>
      <vt:lpstr>Thème Office</vt:lpstr>
      <vt:lpstr>Présentation PowerPoint</vt:lpstr>
      <vt:lpstr> UT ENIM AD MINIM VENIAM, QUIS NOSTRUD EXERCITATION ULLAMCO LABORIS NISI UT ALIQUIP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Maggy Koziel</dc:creator>
  <cp:lastModifiedBy>MONOD BROCA Eleonore</cp:lastModifiedBy>
  <cp:revision>34</cp:revision>
  <dcterms:created xsi:type="dcterms:W3CDTF">2023-05-05T14:03:30Z</dcterms:created>
  <dcterms:modified xsi:type="dcterms:W3CDTF">2024-08-30T13:22:35Z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d26f538-337a-4593-a7e6-123667b1a538_Enabled">
    <vt:lpwstr>true</vt:lpwstr>
  </property>
  <property fmtid="{D5CDD505-2E9C-101B-9397-08002B2CF9AE}" pid="3" name="MSIP_Label_2d26f538-337a-4593-a7e6-123667b1a538_SetDate">
    <vt:lpwstr>2023-06-07T16:22:58Z</vt:lpwstr>
  </property>
  <property fmtid="{D5CDD505-2E9C-101B-9397-08002B2CF9AE}" pid="4" name="MSIP_Label_2d26f538-337a-4593-a7e6-123667b1a538_Method">
    <vt:lpwstr>Standard</vt:lpwstr>
  </property>
  <property fmtid="{D5CDD505-2E9C-101B-9397-08002B2CF9AE}" pid="5" name="MSIP_Label_2d26f538-337a-4593-a7e6-123667b1a538_Name">
    <vt:lpwstr>C1 Interne</vt:lpwstr>
  </property>
  <property fmtid="{D5CDD505-2E9C-101B-9397-08002B2CF9AE}" pid="6" name="MSIP_Label_2d26f538-337a-4593-a7e6-123667b1a538_SiteId">
    <vt:lpwstr>e242425b-70fc-44dc-9ddf-c21e304e6c80</vt:lpwstr>
  </property>
  <property fmtid="{D5CDD505-2E9C-101B-9397-08002B2CF9AE}" pid="7" name="MSIP_Label_2d26f538-337a-4593-a7e6-123667b1a538_ActionId">
    <vt:lpwstr>9e998a52-634e-4ece-becd-e1266780e89e</vt:lpwstr>
  </property>
  <property fmtid="{D5CDD505-2E9C-101B-9397-08002B2CF9AE}" pid="8" name="MSIP_Label_2d26f538-337a-4593-a7e6-123667b1a538_ContentBits">
    <vt:lpwstr>0</vt:lpwstr>
  </property>
  <property fmtid="{D5CDD505-2E9C-101B-9397-08002B2CF9AE}" pid="9" name="ContentTypeId">
    <vt:lpwstr>0x01010052C31279B960B84EA606E1F2D867232A</vt:lpwstr>
  </property>
  <property fmtid="{D5CDD505-2E9C-101B-9397-08002B2CF9AE}" pid="10" name="MediaServiceImageTags">
    <vt:lpwstr/>
  </property>
</Properties>
</file>